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4"/>
  </p:notesMasterIdLst>
  <p:sldIdLst>
    <p:sldId id="366" r:id="rId3"/>
    <p:sldId id="286" r:id="rId4"/>
    <p:sldId id="308" r:id="rId5"/>
    <p:sldId id="604" r:id="rId6"/>
    <p:sldId id="586" r:id="rId7"/>
    <p:sldId id="608" r:id="rId8"/>
    <p:sldId id="607" r:id="rId9"/>
    <p:sldId id="605" r:id="rId10"/>
    <p:sldId id="606" r:id="rId11"/>
    <p:sldId id="276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3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3593" autoAdjust="0"/>
  </p:normalViewPr>
  <p:slideViewPr>
    <p:cSldViewPr snapToGrid="0">
      <p:cViewPr varScale="1">
        <p:scale>
          <a:sx n="80" d="100"/>
          <a:sy n="80" d="100"/>
        </p:scale>
        <p:origin x="77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A9A4B-FFD3-4A8C-BA5A-0A84B13A6B0E}" type="datetimeFigureOut">
              <a:rPr lang="it-IT" smtClean="0"/>
              <a:t>15/09/2022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FAF93-B7F3-48FB-ADC0-EAFA491B85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06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AF93-B7F3-48FB-ADC0-EAFA491B855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675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dati utilizzati sono stati ottenuti dalla piattaforma </a:t>
            </a:r>
            <a:r>
              <a:rPr lang="it-IT" dirty="0" err="1"/>
              <a:t>Kaggle</a:t>
            </a:r>
            <a:r>
              <a:rPr lang="it-IT" dirty="0"/>
              <a:t>, che offre una serie di dataset open-source con dati strutturati e non. </a:t>
            </a:r>
          </a:p>
          <a:p>
            <a:r>
              <a:rPr lang="it-IT" dirty="0"/>
              <a:t>Ai fini di questo lavoro si `e resa necessaria un’approfondita fase di </a:t>
            </a:r>
            <a:r>
              <a:rPr lang="it-IT" dirty="0" err="1"/>
              <a:t>pre</a:t>
            </a:r>
            <a:r>
              <a:rPr lang="it-IT" dirty="0"/>
              <a:t>-elaborazione dei dati originali, </a:t>
            </a:r>
          </a:p>
          <a:p>
            <a:r>
              <a:rPr lang="it-IT" dirty="0"/>
              <a:t>al fine di disporre delle sole informazioni relative ai fini del progetto, che fossero leggibili e consistenti</a:t>
            </a:r>
          </a:p>
          <a:p>
            <a:endParaRPr lang="it-IT" dirty="0"/>
          </a:p>
          <a:p>
            <a:r>
              <a:rPr lang="it-IT" dirty="0"/>
              <a:t>1)</a:t>
            </a:r>
          </a:p>
          <a:p>
            <a:r>
              <a:rPr lang="it-IT" dirty="0"/>
              <a:t>Il dataset in esame conteneva in origine tre file CSV: </a:t>
            </a:r>
            <a:br>
              <a:rPr lang="it-IT" dirty="0"/>
            </a:br>
            <a:r>
              <a:rPr lang="it-IT" dirty="0"/>
              <a:t>-Listing: contenente tutte le informazioni riguardanti 18830 B&amp;B. </a:t>
            </a:r>
          </a:p>
          <a:p>
            <a:r>
              <a:rPr lang="it-IT" dirty="0"/>
              <a:t>-Reviews: contenente tutte le recensioni di ogni B&amp;B.</a:t>
            </a:r>
          </a:p>
          <a:p>
            <a:r>
              <a:rPr lang="it-IT" dirty="0"/>
              <a:t>-</a:t>
            </a:r>
            <a:r>
              <a:rPr lang="it-IT" dirty="0" err="1"/>
              <a:t>Neighbourhood</a:t>
            </a:r>
            <a:r>
              <a:rPr lang="it-IT" dirty="0"/>
              <a:t>: contenente la lista di tutti gli 88 quartieri.</a:t>
            </a:r>
          </a:p>
          <a:p>
            <a:endParaRPr lang="it-IT" dirty="0"/>
          </a:p>
          <a:p>
            <a:r>
              <a:rPr lang="it-IT" dirty="0"/>
              <a:t>2)</a:t>
            </a:r>
          </a:p>
          <a:p>
            <a:r>
              <a:rPr lang="it-IT" dirty="0"/>
              <a:t>Una prima fase di </a:t>
            </a:r>
            <a:r>
              <a:rPr lang="it-IT" dirty="0" err="1"/>
              <a:t>pre</a:t>
            </a:r>
            <a:r>
              <a:rPr lang="it-IT" dirty="0"/>
              <a:t>-processing è stata la rimozione delle colonne non utilizzate, infatti tutti e tre i file disponevano di un numero elevato di informazioni non </a:t>
            </a:r>
            <a:r>
              <a:rPr lang="it-IT" dirty="0" err="1"/>
              <a:t>rilaventi</a:t>
            </a:r>
            <a:r>
              <a:rPr lang="it-IT" dirty="0"/>
              <a:t> ai fini di </a:t>
            </a:r>
          </a:p>
          <a:p>
            <a:r>
              <a:rPr lang="it-IT" dirty="0"/>
              <a:t>Questo lavoro Inizialmente listing conteneva 16 colonne, delle quali sono state mantenute solo quelle rilevanti</a:t>
            </a:r>
          </a:p>
          <a:p>
            <a:endParaRPr lang="it-IT" dirty="0"/>
          </a:p>
          <a:p>
            <a:r>
              <a:rPr lang="it-IT" dirty="0"/>
              <a:t>3)</a:t>
            </a:r>
          </a:p>
          <a:p>
            <a:r>
              <a:rPr lang="it-IT" dirty="0"/>
              <a:t>Infine è stata eseguita una gestione dei valori nulli, infatti</a:t>
            </a:r>
          </a:p>
          <a:p>
            <a:r>
              <a:rPr lang="it-IT" dirty="0"/>
              <a:t>La tabella contenente i quartieri risultava avere una colonna costituita interamente da valori nulli, la quale `e stata rimossa. </a:t>
            </a:r>
          </a:p>
          <a:p>
            <a:r>
              <a:rPr lang="it-IT" dirty="0"/>
              <a:t>Diverse recensioni presentavano valori nulli in corrispondenza del campo </a:t>
            </a:r>
            <a:r>
              <a:rPr lang="it-IT" dirty="0" err="1"/>
              <a:t>comments</a:t>
            </a:r>
            <a:r>
              <a:rPr lang="it-IT" dirty="0"/>
              <a:t>, chiaramente disporre di recensioni</a:t>
            </a:r>
          </a:p>
          <a:p>
            <a:r>
              <a:rPr lang="it-IT" dirty="0"/>
              <a:t> di cui si conosce solo la data e il nome non sarebbe stato utile, pertanto sono state rimosse tutte le </a:t>
            </a:r>
            <a:r>
              <a:rPr lang="it-IT" dirty="0" err="1"/>
              <a:t>tuple</a:t>
            </a:r>
            <a:r>
              <a:rPr lang="it-IT" dirty="0"/>
              <a:t> di questo tipo.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AF93-B7F3-48FB-ADC0-EAFA491B855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991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1)</a:t>
            </a:r>
          </a:p>
          <a:p>
            <a:pPr marL="0" indent="0">
              <a:buNone/>
            </a:pPr>
            <a:r>
              <a:rPr lang="it-IT" dirty="0"/>
              <a:t>Inizialmente le tabelle si presentavano con una classica struttura relazionale.</a:t>
            </a:r>
          </a:p>
          <a:p>
            <a:pPr marL="0" indent="0">
              <a:buNone/>
            </a:pPr>
            <a:r>
              <a:rPr lang="it-IT" dirty="0"/>
              <a:t>In particolare, per poter associare ad ogni recensione il B&amp;B di riferimento, veniva utilizzato, come chiave esterna, il listing id.</a:t>
            </a:r>
          </a:p>
          <a:p>
            <a:pPr marL="0" indent="0">
              <a:buNone/>
            </a:pPr>
            <a:r>
              <a:rPr lang="it-IT" dirty="0" err="1"/>
              <a:t>Neighbourhood</a:t>
            </a:r>
            <a:r>
              <a:rPr lang="it-IT" dirty="0"/>
              <a:t> comprendeva un id rappresentante la chiave esterna nella tabella Listing.</a:t>
            </a:r>
          </a:p>
          <a:p>
            <a:pPr marL="228600" indent="-228600">
              <a:buAutoNum type="arabicParenR"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2)</a:t>
            </a:r>
          </a:p>
          <a:p>
            <a:pPr marL="0" indent="0">
              <a:buNone/>
            </a:pPr>
            <a:r>
              <a:rPr lang="it-IT" dirty="0"/>
              <a:t>Sfruttando i vantaggi offerti dall’uso di un database </a:t>
            </a:r>
            <a:r>
              <a:rPr lang="it-IT" dirty="0" err="1"/>
              <a:t>NoSQLorientato</a:t>
            </a:r>
            <a:r>
              <a:rPr lang="it-IT" dirty="0"/>
              <a:t> ai documenti,</a:t>
            </a:r>
          </a:p>
          <a:p>
            <a:pPr marL="0" indent="0">
              <a:buNone/>
            </a:pPr>
            <a:r>
              <a:rPr lang="it-IT" dirty="0"/>
              <a:t> è nata l’idea di fondere le tre tabelle in un’unica </a:t>
            </a:r>
            <a:r>
              <a:rPr lang="it-IT" dirty="0" err="1"/>
              <a:t>collection</a:t>
            </a:r>
            <a:r>
              <a:rPr lang="it-IT" dirty="0"/>
              <a:t>, costituita da una serie di </a:t>
            </a:r>
            <a:r>
              <a:rPr lang="it-IT" dirty="0" err="1"/>
              <a:t>document</a:t>
            </a:r>
            <a:r>
              <a:rPr lang="it-IT" dirty="0"/>
              <a:t> contenenti il B&amp;B, il quartiere in cui si trova e la lista delle recensioni ad esso associato.</a:t>
            </a:r>
          </a:p>
          <a:p>
            <a:pPr marL="0" indent="0">
              <a:buNone/>
            </a:pPr>
            <a:r>
              <a:rPr lang="it-IT" dirty="0"/>
              <a:t>Per far ciò è stato realizzato un semplice script in </a:t>
            </a:r>
            <a:r>
              <a:rPr lang="it-IT" dirty="0" err="1"/>
              <a:t>python</a:t>
            </a:r>
            <a:r>
              <a:rPr lang="it-IT" dirty="0"/>
              <a:t> che a partire dei dati originale ha costruito gli oggetti JSON per il popolamento della </a:t>
            </a:r>
            <a:r>
              <a:rPr lang="it-IT" dirty="0" err="1"/>
              <a:t>collection</a:t>
            </a:r>
            <a:r>
              <a:rPr lang="it-IT" dirty="0"/>
              <a:t> </a:t>
            </a:r>
            <a:r>
              <a:rPr lang="it-IT" dirty="0" err="1"/>
              <a:t>MongoDB</a:t>
            </a:r>
            <a:r>
              <a:rPr lang="it-IT" dirty="0"/>
              <a:t> «Listing»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AF93-B7F3-48FB-ADC0-EAFA491B855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96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ulteriore evoluzione è nata da una particolare osservazione, infatti la tabella contenete i B&amp;B metteva a disposizione la latitudine e la longitudine dei vari </a:t>
            </a:r>
            <a:r>
              <a:rPr lang="it-IT" dirty="0" err="1"/>
              <a:t>host</a:t>
            </a:r>
            <a:r>
              <a:rPr lang="it-IT" dirty="0"/>
              <a:t>, da qui l’idea </a:t>
            </a:r>
          </a:p>
          <a:p>
            <a:r>
              <a:rPr lang="it-IT" dirty="0"/>
              <a:t>Di realizzare query geospaziali, funzionalità offerta da </a:t>
            </a:r>
            <a:r>
              <a:rPr lang="it-IT" dirty="0" err="1"/>
              <a:t>MongoDB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Per calcolare operazioni geometriche su dati spaziali è però necessario utilizzare oggetti tipo GEOJSON</a:t>
            </a:r>
          </a:p>
          <a:p>
            <a:r>
              <a:rPr lang="it-IT" dirty="0"/>
              <a:t>Una sorta di documento embedded </a:t>
            </a:r>
            <a:r>
              <a:rPr lang="it-IT" dirty="0" err="1"/>
              <a:t>contenennte</a:t>
            </a:r>
            <a:r>
              <a:rPr lang="it-IT" dirty="0"/>
              <a:t> un campo «location» con un tipo, in tal caso point, e le </a:t>
            </a:r>
            <a:r>
              <a:rPr lang="it-IT" dirty="0" err="1"/>
              <a:t>cordinate</a:t>
            </a:r>
            <a:r>
              <a:rPr lang="it-IT" dirty="0"/>
              <a:t> di quest’ultimo.</a:t>
            </a:r>
          </a:p>
          <a:p>
            <a:endParaRPr lang="it-IT" dirty="0"/>
          </a:p>
          <a:p>
            <a:r>
              <a:rPr lang="it-IT" dirty="0"/>
              <a:t>È stata quindi realizzata una seconda </a:t>
            </a:r>
            <a:r>
              <a:rPr lang="it-IT" dirty="0" err="1"/>
              <a:t>collection</a:t>
            </a:r>
            <a:r>
              <a:rPr lang="it-IT" dirty="0"/>
              <a:t> «Location», a partire dai file GEOJSON costruiti in </a:t>
            </a:r>
            <a:r>
              <a:rPr lang="it-IT" dirty="0" err="1"/>
              <a:t>python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AF93-B7F3-48FB-ADC0-EAFA491B855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3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È stato prima di tutto definito il metodo per la connessione al DB al fine di accedere alla </a:t>
            </a:r>
            <a:r>
              <a:rPr lang="it-IT" dirty="0" err="1"/>
              <a:t>collection</a:t>
            </a:r>
            <a:r>
              <a:rPr lang="it-IT" dirty="0"/>
              <a:t>.</a:t>
            </a:r>
          </a:p>
          <a:p>
            <a:r>
              <a:rPr lang="it-IT" dirty="0"/>
              <a:t>Sono stati definiti una serie di indici, per offrire una risoluzione di query efficiente, senza questi infatti </a:t>
            </a:r>
            <a:r>
              <a:rPr lang="it-IT" dirty="0" err="1"/>
              <a:t>MongoDB</a:t>
            </a:r>
            <a:r>
              <a:rPr lang="it-IT" dirty="0"/>
              <a:t> avrebbe dovuto scansionare ogni documento per </a:t>
            </a:r>
            <a:r>
              <a:rPr lang="it-IT" dirty="0" err="1"/>
              <a:t>selzionare</a:t>
            </a:r>
            <a:endParaRPr lang="it-IT" dirty="0"/>
          </a:p>
          <a:p>
            <a:r>
              <a:rPr lang="it-IT" dirty="0"/>
              <a:t>Quelli che rispondono alle query, ed essendoci molti dati potrebbe risultare in una ricerca inefficiente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AF93-B7F3-48FB-ADC0-EAFA491B855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60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È stata poi definita una </a:t>
            </a:r>
            <a:r>
              <a:rPr lang="it-IT" dirty="0" err="1"/>
              <a:t>queri</a:t>
            </a:r>
            <a:r>
              <a:rPr lang="it-IT" dirty="0"/>
              <a:t> geospaziale tramite l’operatore NEAR;</a:t>
            </a:r>
          </a:p>
          <a:p>
            <a:r>
              <a:rPr lang="it-IT" dirty="0"/>
              <a:t>Per far ciò è stato definito un indice ad hoc sul campo location di tipo 2dsphere.</a:t>
            </a:r>
          </a:p>
          <a:p>
            <a:r>
              <a:rPr lang="it-IT" dirty="0"/>
              <a:t>L’operatore restituisce tutte le località dal più vicino al più lontano da un dato punto, non avendo specificato il range di distanza</a:t>
            </a:r>
          </a:p>
          <a:p>
            <a:r>
              <a:rPr lang="it-IT" dirty="0"/>
              <a:t>In questo caso sono stati </a:t>
            </a:r>
            <a:r>
              <a:rPr lang="it-IT" dirty="0" err="1"/>
              <a:t>resitituiti</a:t>
            </a:r>
            <a:r>
              <a:rPr lang="it-IT" dirty="0"/>
              <a:t> solo i 15 </a:t>
            </a:r>
            <a:r>
              <a:rPr lang="it-IT" dirty="0" err="1"/>
              <a:t>b&amp;B</a:t>
            </a:r>
            <a:r>
              <a:rPr lang="it-IT" dirty="0"/>
              <a:t> più vicini a certe località di interesse.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FAF93-B7F3-48FB-ADC0-EAFA491B855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920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991-4F40-427C-AAF6-A7D7B86777CA}" type="datetime1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9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97E2-A4F7-46EF-AAB1-4F54DD57A7B1}" type="datetime1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78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C7DA0-CDDA-4D49-B976-95BDD5D67797}" type="datetime1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848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609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313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497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37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73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732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31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5EB40-C8D4-4F94-A5DA-313D75924324}" type="datetime1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533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53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304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56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97C1D-9845-487E-83C8-FBC951EA5FB2}" type="datetime1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54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977E0-89F7-40F8-A769-4DBA16DBD3F9}" type="datetime1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84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30BB-2A10-4258-8393-522437513379}" type="datetime1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82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EDA8-44CE-41EF-BF07-D56EEF75251F}" type="datetime1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42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D33D-DF7D-4001-A19D-876F2EA0E0EB}" type="datetime1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2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6185E-0887-4709-94AA-1CAC7E96F890}" type="datetime1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0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DD6F-1804-4D3E-8E96-39F093A4F91E}" type="datetime1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891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33B74-FFE4-4284-86A5-991C19FED5A9}" type="datetime1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Identificazione di Tangled Code Changes in Repository Open-Source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36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02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DF9411-EA7D-4D4E-A03E-C99257532632}"/>
              </a:ext>
            </a:extLst>
          </p:cNvPr>
          <p:cNvSpPr txBox="1"/>
          <p:nvPr/>
        </p:nvSpPr>
        <p:spPr>
          <a:xfrm>
            <a:off x="543181" y="2864279"/>
            <a:ext cx="10425125" cy="226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MilanoB&amp;B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A7D"/>
                </a:solidFill>
                <a:effectLst/>
                <a:uLnTx/>
                <a:uFillTx/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Web app, bas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ata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su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 DB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orientato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 ai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documenti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, per la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gestione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degli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AirB&amp;B</a:t>
            </a:r>
            <a:r>
              <a:rPr lang="en-US" sz="4400" b="1" dirty="0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 di </a:t>
            </a:r>
            <a:r>
              <a:rPr lang="en-US" sz="4400" b="1" dirty="0" err="1">
                <a:solidFill>
                  <a:srgbClr val="007A7D"/>
                </a:solidFill>
                <a:latin typeface="Arial" panose="020B0604020202020204" pitchFamily="34" charset="0"/>
                <a:ea typeface="Noto Sans Disp SemCond SemBd" panose="020B0702040504020204" pitchFamily="34"/>
                <a:cs typeface="Arial" panose="020B0604020202020204" pitchFamily="34" charset="0"/>
              </a:rPr>
              <a:t>MIlano</a:t>
            </a:r>
            <a:endParaRPr kumimoji="0" lang="en-GB" sz="7000" b="1" i="0" u="none" strike="noStrike" kern="1200" cap="none" spc="0" normalizeH="0" baseline="0" noProof="0" dirty="0">
              <a:ln>
                <a:noFill/>
              </a:ln>
              <a:solidFill>
                <a:srgbClr val="007A7D"/>
              </a:solidFill>
              <a:effectLst/>
              <a:uLnTx/>
              <a:uFillTx/>
              <a:latin typeface="Noto Sans Disp SemCond SemBd" panose="020B0702040504020204" pitchFamily="34"/>
              <a:ea typeface="Noto Sans Disp SemCond SemBd" panose="020B0702040504020204" pitchFamily="34"/>
              <a:cs typeface="Noto Sans Disp SemCond SemBd" panose="020B07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EE5F9-048F-4911-9761-CFC212D7E093}"/>
              </a:ext>
            </a:extLst>
          </p:cNvPr>
          <p:cNvSpPr txBox="1"/>
          <p:nvPr/>
        </p:nvSpPr>
        <p:spPr>
          <a:xfrm>
            <a:off x="8163340" y="5727963"/>
            <a:ext cx="3698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Studente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Arial" panose="020B0604020202020204" pitchFamily="34" charset="0"/>
              <a:ea typeface="Noto Sans" panose="020B0502040504020204" pitchFamily="34"/>
              <a:cs typeface="Arial" panose="020B06040202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Marco Costante 0522501330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C6FAE-F26E-4E16-A872-4299131ECDB5}"/>
              </a:ext>
            </a:extLst>
          </p:cNvPr>
          <p:cNvSpPr/>
          <p:nvPr/>
        </p:nvSpPr>
        <p:spPr>
          <a:xfrm rot="19061577">
            <a:off x="10734909" y="-774332"/>
            <a:ext cx="548554" cy="4191245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8554 w 548554"/>
              <a:gd name="connsiteY2" fmla="*/ 6392775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6392775"/>
              <a:gd name="connsiteX1" fmla="*/ 548554 w 548554"/>
              <a:gd name="connsiteY1" fmla="*/ 489516 h 6392775"/>
              <a:gd name="connsiteX2" fmla="*/ 540729 w 548554"/>
              <a:gd name="connsiteY2" fmla="*/ 4792891 h 6392775"/>
              <a:gd name="connsiteX3" fmla="*/ 9539 w 548554"/>
              <a:gd name="connsiteY3" fmla="*/ 6392775 h 6392775"/>
              <a:gd name="connsiteX4" fmla="*/ 0 w 548554"/>
              <a:gd name="connsiteY4" fmla="*/ 0 h 6392775"/>
              <a:gd name="connsiteX0" fmla="*/ 0 w 548554"/>
              <a:gd name="connsiteY0" fmla="*/ 0 h 5370184"/>
              <a:gd name="connsiteX1" fmla="*/ 548554 w 548554"/>
              <a:gd name="connsiteY1" fmla="*/ 489516 h 5370184"/>
              <a:gd name="connsiteX2" fmla="*/ 540729 w 548554"/>
              <a:gd name="connsiteY2" fmla="*/ 4792891 h 5370184"/>
              <a:gd name="connsiteX3" fmla="*/ 8639 w 548554"/>
              <a:gd name="connsiteY3" fmla="*/ 5370184 h 5370184"/>
              <a:gd name="connsiteX4" fmla="*/ 0 w 548554"/>
              <a:gd name="connsiteY4" fmla="*/ 0 h 537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554" h="5370184">
                <a:moveTo>
                  <a:pt x="0" y="0"/>
                </a:moveTo>
                <a:lnTo>
                  <a:pt x="548554" y="489516"/>
                </a:lnTo>
                <a:cubicBezTo>
                  <a:pt x="545946" y="1923974"/>
                  <a:pt x="543337" y="3358433"/>
                  <a:pt x="540729" y="4792891"/>
                </a:cubicBezTo>
                <a:lnTo>
                  <a:pt x="8639" y="5370184"/>
                </a:lnTo>
                <a:cubicBezTo>
                  <a:pt x="5459" y="3239259"/>
                  <a:pt x="3180" y="213092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E95EB1-1005-49A4-B60F-E441AEC9B9F1}"/>
              </a:ext>
            </a:extLst>
          </p:cNvPr>
          <p:cNvSpPr/>
          <p:nvPr/>
        </p:nvSpPr>
        <p:spPr>
          <a:xfrm rot="19061577">
            <a:off x="11439209" y="-493252"/>
            <a:ext cx="530340" cy="2221343"/>
          </a:xfrm>
          <a:custGeom>
            <a:avLst/>
            <a:gdLst>
              <a:gd name="connsiteX0" fmla="*/ 0 w 539015"/>
              <a:gd name="connsiteY0" fmla="*/ 0 h 5903259"/>
              <a:gd name="connsiteX1" fmla="*/ 539015 w 539015"/>
              <a:gd name="connsiteY1" fmla="*/ 0 h 5903259"/>
              <a:gd name="connsiteX2" fmla="*/ 539015 w 539015"/>
              <a:gd name="connsiteY2" fmla="*/ 5903259 h 5903259"/>
              <a:gd name="connsiteX3" fmla="*/ 0 w 539015"/>
              <a:gd name="connsiteY3" fmla="*/ 5903259 h 5903259"/>
              <a:gd name="connsiteX4" fmla="*/ 0 w 539015"/>
              <a:gd name="connsiteY4" fmla="*/ 0 h 5903259"/>
              <a:gd name="connsiteX0" fmla="*/ 14223 w 539015"/>
              <a:gd name="connsiteY0" fmla="*/ 0 h 6365424"/>
              <a:gd name="connsiteX1" fmla="*/ 539015 w 539015"/>
              <a:gd name="connsiteY1" fmla="*/ 462165 h 6365424"/>
              <a:gd name="connsiteX2" fmla="*/ 539015 w 539015"/>
              <a:gd name="connsiteY2" fmla="*/ 6365424 h 6365424"/>
              <a:gd name="connsiteX3" fmla="*/ 0 w 539015"/>
              <a:gd name="connsiteY3" fmla="*/ 6365424 h 6365424"/>
              <a:gd name="connsiteX4" fmla="*/ 14223 w 539015"/>
              <a:gd name="connsiteY4" fmla="*/ 0 h 6365424"/>
              <a:gd name="connsiteX0" fmla="*/ 20423 w 539015"/>
              <a:gd name="connsiteY0" fmla="*/ 0 h 6376953"/>
              <a:gd name="connsiteX1" fmla="*/ 539015 w 539015"/>
              <a:gd name="connsiteY1" fmla="*/ 473694 h 6376953"/>
              <a:gd name="connsiteX2" fmla="*/ 539015 w 539015"/>
              <a:gd name="connsiteY2" fmla="*/ 6376953 h 6376953"/>
              <a:gd name="connsiteX3" fmla="*/ 0 w 539015"/>
              <a:gd name="connsiteY3" fmla="*/ 6376953 h 6376953"/>
              <a:gd name="connsiteX4" fmla="*/ 20423 w 539015"/>
              <a:gd name="connsiteY4" fmla="*/ 0 h 6376953"/>
              <a:gd name="connsiteX0" fmla="*/ 11748 w 530340"/>
              <a:gd name="connsiteY0" fmla="*/ 0 h 6376953"/>
              <a:gd name="connsiteX1" fmla="*/ 530340 w 530340"/>
              <a:gd name="connsiteY1" fmla="*/ 473694 h 6376953"/>
              <a:gd name="connsiteX2" fmla="*/ 530340 w 530340"/>
              <a:gd name="connsiteY2" fmla="*/ 6376953 h 6376953"/>
              <a:gd name="connsiteX3" fmla="*/ 0 w 530340"/>
              <a:gd name="connsiteY3" fmla="*/ 4315546 h 6376953"/>
              <a:gd name="connsiteX4" fmla="*/ 11748 w 530340"/>
              <a:gd name="connsiteY4" fmla="*/ 0 h 6376953"/>
              <a:gd name="connsiteX0" fmla="*/ 11748 w 530340"/>
              <a:gd name="connsiteY0" fmla="*/ 0 h 4315546"/>
              <a:gd name="connsiteX1" fmla="*/ 530340 w 530340"/>
              <a:gd name="connsiteY1" fmla="*/ 473694 h 4315546"/>
              <a:gd name="connsiteX2" fmla="*/ 524835 w 530340"/>
              <a:gd name="connsiteY2" fmla="*/ 3727355 h 4315546"/>
              <a:gd name="connsiteX3" fmla="*/ 0 w 530340"/>
              <a:gd name="connsiteY3" fmla="*/ 4315546 h 4315546"/>
              <a:gd name="connsiteX4" fmla="*/ 11748 w 530340"/>
              <a:gd name="connsiteY4" fmla="*/ 0 h 4315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340" h="4315546">
                <a:moveTo>
                  <a:pt x="11748" y="0"/>
                </a:moveTo>
                <a:lnTo>
                  <a:pt x="530340" y="473694"/>
                </a:lnTo>
                <a:lnTo>
                  <a:pt x="524835" y="3727355"/>
                </a:lnTo>
                <a:lnTo>
                  <a:pt x="0" y="4315546"/>
                </a:lnTo>
                <a:cubicBezTo>
                  <a:pt x="6808" y="2189895"/>
                  <a:pt x="4940" y="2125651"/>
                  <a:pt x="117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B9B140-1DB1-4E5F-B3AB-58AB69C3E5F2}"/>
              </a:ext>
            </a:extLst>
          </p:cNvPr>
          <p:cNvSpPr/>
          <p:nvPr/>
        </p:nvSpPr>
        <p:spPr>
          <a:xfrm rot="19061577">
            <a:off x="10103012" y="-1021534"/>
            <a:ext cx="556134" cy="6156130"/>
          </a:xfrm>
          <a:custGeom>
            <a:avLst/>
            <a:gdLst>
              <a:gd name="connsiteX0" fmla="*/ 0 w 539015"/>
              <a:gd name="connsiteY0" fmla="*/ 0 h 9625038"/>
              <a:gd name="connsiteX1" fmla="*/ 539015 w 539015"/>
              <a:gd name="connsiteY1" fmla="*/ 0 h 9625038"/>
              <a:gd name="connsiteX2" fmla="*/ 539015 w 539015"/>
              <a:gd name="connsiteY2" fmla="*/ 9625038 h 9625038"/>
              <a:gd name="connsiteX3" fmla="*/ 0 w 539015"/>
              <a:gd name="connsiteY3" fmla="*/ 9625038 h 9625038"/>
              <a:gd name="connsiteX4" fmla="*/ 0 w 539015"/>
              <a:gd name="connsiteY4" fmla="*/ 0 h 9625038"/>
              <a:gd name="connsiteX0" fmla="*/ 0 w 539187"/>
              <a:gd name="connsiteY0" fmla="*/ 0 h 9625038"/>
              <a:gd name="connsiteX1" fmla="*/ 539187 w 539187"/>
              <a:gd name="connsiteY1" fmla="*/ 1660179 h 9625038"/>
              <a:gd name="connsiteX2" fmla="*/ 539015 w 539187"/>
              <a:gd name="connsiteY2" fmla="*/ 9625038 h 9625038"/>
              <a:gd name="connsiteX3" fmla="*/ 0 w 539187"/>
              <a:gd name="connsiteY3" fmla="*/ 9625038 h 9625038"/>
              <a:gd name="connsiteX4" fmla="*/ 0 w 539187"/>
              <a:gd name="connsiteY4" fmla="*/ 0 h 9625038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9015 w 539187"/>
              <a:gd name="connsiteY2" fmla="*/ 8435571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5003 w 539187"/>
              <a:gd name="connsiteY0" fmla="*/ 0 h 8435571"/>
              <a:gd name="connsiteX1" fmla="*/ 539187 w 539187"/>
              <a:gd name="connsiteY1" fmla="*/ 470712 h 8435571"/>
              <a:gd name="connsiteX2" fmla="*/ 536097 w 539187"/>
              <a:gd name="connsiteY2" fmla="*/ 6844446 h 8435571"/>
              <a:gd name="connsiteX3" fmla="*/ 0 w 539187"/>
              <a:gd name="connsiteY3" fmla="*/ 8435571 h 8435571"/>
              <a:gd name="connsiteX4" fmla="*/ 5003 w 539187"/>
              <a:gd name="connsiteY4" fmla="*/ 0 h 8435571"/>
              <a:gd name="connsiteX0" fmla="*/ 16799 w 550983"/>
              <a:gd name="connsiteY0" fmla="*/ 0 h 7420235"/>
              <a:gd name="connsiteX1" fmla="*/ 550983 w 550983"/>
              <a:gd name="connsiteY1" fmla="*/ 470712 h 7420235"/>
              <a:gd name="connsiteX2" fmla="*/ 547893 w 550983"/>
              <a:gd name="connsiteY2" fmla="*/ 6844446 h 7420235"/>
              <a:gd name="connsiteX3" fmla="*/ 0 w 550983"/>
              <a:gd name="connsiteY3" fmla="*/ 7420235 h 7420235"/>
              <a:gd name="connsiteX4" fmla="*/ 16799 w 550983"/>
              <a:gd name="connsiteY4" fmla="*/ 0 h 7420235"/>
              <a:gd name="connsiteX0" fmla="*/ 21950 w 556134"/>
              <a:gd name="connsiteY0" fmla="*/ 0 h 7463630"/>
              <a:gd name="connsiteX1" fmla="*/ 556134 w 556134"/>
              <a:gd name="connsiteY1" fmla="*/ 470712 h 7463630"/>
              <a:gd name="connsiteX2" fmla="*/ 553044 w 556134"/>
              <a:gd name="connsiteY2" fmla="*/ 6844446 h 7463630"/>
              <a:gd name="connsiteX3" fmla="*/ 0 w 556134"/>
              <a:gd name="connsiteY3" fmla="*/ 7463630 h 7463630"/>
              <a:gd name="connsiteX4" fmla="*/ 21950 w 556134"/>
              <a:gd name="connsiteY4" fmla="*/ 0 h 74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34" h="7463630">
                <a:moveTo>
                  <a:pt x="21950" y="0"/>
                </a:moveTo>
                <a:lnTo>
                  <a:pt x="556134" y="470712"/>
                </a:lnTo>
                <a:cubicBezTo>
                  <a:pt x="556077" y="3125665"/>
                  <a:pt x="553101" y="4189493"/>
                  <a:pt x="553044" y="6844446"/>
                </a:cubicBezTo>
                <a:lnTo>
                  <a:pt x="0" y="7463630"/>
                </a:lnTo>
                <a:cubicBezTo>
                  <a:pt x="1668" y="4651773"/>
                  <a:pt x="20282" y="2811857"/>
                  <a:pt x="219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B100065-6B0E-42A0-807C-7F3ECA632124}"/>
              </a:ext>
            </a:extLst>
          </p:cNvPr>
          <p:cNvSpPr txBox="1"/>
          <p:nvPr/>
        </p:nvSpPr>
        <p:spPr>
          <a:xfrm>
            <a:off x="330239" y="5745193"/>
            <a:ext cx="3017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rgbClr val="282F39"/>
                </a:solidFill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Prof.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Arial" panose="020B0604020202020204" pitchFamily="34" charset="0"/>
              <a:ea typeface="Noto Sans" panose="020B0502040504020204" pitchFamily="34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Genoveffa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Arial" panose="020B0604020202020204" pitchFamily="34" charset="0"/>
                <a:ea typeface="Noto Sans" panose="020B0502040504020204" pitchFamily="34"/>
                <a:cs typeface="Arial" panose="020B0604020202020204" pitchFamily="34" charset="0"/>
              </a:rPr>
              <a:t> Tortora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14B9C82-5E5A-43A5-AA12-93EC86D86A33}"/>
              </a:ext>
            </a:extLst>
          </p:cNvPr>
          <p:cNvSpPr txBox="1"/>
          <p:nvPr/>
        </p:nvSpPr>
        <p:spPr>
          <a:xfrm>
            <a:off x="828443" y="1315166"/>
            <a:ext cx="649535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degli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di Salerno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Dipartimento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di Informatica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Corso di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Laurea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Magistrale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in Informatica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2606A0A6-CC5B-4E59-AFC2-155758F556AF}"/>
              </a:ext>
            </a:extLst>
          </p:cNvPr>
          <p:cNvSpPr txBox="1"/>
          <p:nvPr/>
        </p:nvSpPr>
        <p:spPr>
          <a:xfrm>
            <a:off x="4097179" y="6099136"/>
            <a:ext cx="331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Anno </a:t>
            </a:r>
            <a:r>
              <a:rPr lang="en-GB" dirty="0" err="1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Accademico</a:t>
            </a:r>
            <a:r>
              <a:rPr lang="en-GB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2021-2022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4B3EFB1-5EC8-496F-98F5-1EFE32651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99" y="246688"/>
            <a:ext cx="988245" cy="98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4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000" b="1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QUERY GEOSPAZIALE: $near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305153F-091E-4A54-AFAF-F4227750E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FE8279-B1A1-AFDE-522A-8DCEA86A0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6875" t="14722" r="7422" b="17917"/>
          <a:stretch/>
        </p:blipFill>
        <p:spPr>
          <a:xfrm>
            <a:off x="2088438" y="2084546"/>
            <a:ext cx="80105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41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8">
            <a:extLst>
              <a:ext uri="{FF2B5EF4-FFF2-40B4-BE49-F238E27FC236}">
                <a16:creationId xmlns:a16="http://schemas.microsoft.com/office/drawing/2014/main" id="{3603391E-BAF9-49B0-9528-4E27334D7E75}"/>
              </a:ext>
            </a:extLst>
          </p:cNvPr>
          <p:cNvSpPr>
            <a:spLocks noEditPoints="1"/>
          </p:cNvSpPr>
          <p:nvPr/>
        </p:nvSpPr>
        <p:spPr bwMode="auto">
          <a:xfrm>
            <a:off x="-2" y="1708997"/>
            <a:ext cx="12188825" cy="5427663"/>
          </a:xfrm>
          <a:custGeom>
            <a:avLst/>
            <a:gdLst>
              <a:gd name="T0" fmla="*/ 0 w 6400"/>
              <a:gd name="T1" fmla="*/ 2825 h 2825"/>
              <a:gd name="T2" fmla="*/ 6400 w 6400"/>
              <a:gd name="T3" fmla="*/ 2825 h 2825"/>
              <a:gd name="T4" fmla="*/ 6400 w 6400"/>
              <a:gd name="T5" fmla="*/ 1297 h 2825"/>
              <a:gd name="T6" fmla="*/ 5970 w 6400"/>
              <a:gd name="T7" fmla="*/ 1649 h 2825"/>
              <a:gd name="T8" fmla="*/ 5818 w 6400"/>
              <a:gd name="T9" fmla="*/ 1614 h 2825"/>
              <a:gd name="T10" fmla="*/ 5476 w 6400"/>
              <a:gd name="T11" fmla="*/ 1926 h 2825"/>
              <a:gd name="T12" fmla="*/ 5446 w 6400"/>
              <a:gd name="T13" fmla="*/ 1924 h 2825"/>
              <a:gd name="T14" fmla="*/ 5340 w 6400"/>
              <a:gd name="T15" fmla="*/ 1947 h 2825"/>
              <a:gd name="T16" fmla="*/ 5123 w 6400"/>
              <a:gd name="T17" fmla="*/ 205 h 2825"/>
              <a:gd name="T18" fmla="*/ 5048 w 6400"/>
              <a:gd name="T19" fmla="*/ 0 h 2825"/>
              <a:gd name="T20" fmla="*/ 4968 w 6400"/>
              <a:gd name="T21" fmla="*/ 245 h 2825"/>
              <a:gd name="T22" fmla="*/ 4784 w 6400"/>
              <a:gd name="T23" fmla="*/ 1873 h 2825"/>
              <a:gd name="T24" fmla="*/ 4298 w 6400"/>
              <a:gd name="T25" fmla="*/ 1545 h 2825"/>
              <a:gd name="T26" fmla="*/ 3955 w 6400"/>
              <a:gd name="T27" fmla="*/ 1692 h 2825"/>
              <a:gd name="T28" fmla="*/ 3868 w 6400"/>
              <a:gd name="T29" fmla="*/ 1677 h 2825"/>
              <a:gd name="T30" fmla="*/ 3833 w 6400"/>
              <a:gd name="T31" fmla="*/ 1679 h 2825"/>
              <a:gd name="T32" fmla="*/ 3181 w 6400"/>
              <a:gd name="T33" fmla="*/ 1262 h 2825"/>
              <a:gd name="T34" fmla="*/ 2727 w 6400"/>
              <a:gd name="T35" fmla="*/ 1422 h 2825"/>
              <a:gd name="T36" fmla="*/ 2205 w 6400"/>
              <a:gd name="T37" fmla="*/ 1218 h 2825"/>
              <a:gd name="T38" fmla="*/ 2041 w 6400"/>
              <a:gd name="T39" fmla="*/ 1236 h 2825"/>
              <a:gd name="T40" fmla="*/ 1241 w 6400"/>
              <a:gd name="T41" fmla="*/ 805 h 2825"/>
              <a:gd name="T42" fmla="*/ 550 w 6400"/>
              <a:gd name="T43" fmla="*/ 1097 h 2825"/>
              <a:gd name="T44" fmla="*/ 454 w 6400"/>
              <a:gd name="T45" fmla="*/ 1090 h 2825"/>
              <a:gd name="T46" fmla="*/ 0 w 6400"/>
              <a:gd name="T47" fmla="*/ 1279 h 2825"/>
              <a:gd name="T48" fmla="*/ 0 w 6400"/>
              <a:gd name="T49" fmla="*/ 2825 h 2825"/>
              <a:gd name="T50" fmla="*/ 4999 w 6400"/>
              <a:gd name="T51" fmla="*/ 2399 h 2825"/>
              <a:gd name="T52" fmla="*/ 4992 w 6400"/>
              <a:gd name="T53" fmla="*/ 2408 h 2825"/>
              <a:gd name="T54" fmla="*/ 4990 w 6400"/>
              <a:gd name="T55" fmla="*/ 2400 h 2825"/>
              <a:gd name="T56" fmla="*/ 4999 w 6400"/>
              <a:gd name="T57" fmla="*/ 2399 h 2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00" h="2825">
                <a:moveTo>
                  <a:pt x="0" y="2825"/>
                </a:moveTo>
                <a:cubicBezTo>
                  <a:pt x="6400" y="2825"/>
                  <a:pt x="6400" y="2825"/>
                  <a:pt x="6400" y="2825"/>
                </a:cubicBezTo>
                <a:cubicBezTo>
                  <a:pt x="6400" y="1297"/>
                  <a:pt x="6400" y="1297"/>
                  <a:pt x="6400" y="1297"/>
                </a:cubicBezTo>
                <a:cubicBezTo>
                  <a:pt x="6212" y="1344"/>
                  <a:pt x="6056" y="1475"/>
                  <a:pt x="5970" y="1649"/>
                </a:cubicBezTo>
                <a:cubicBezTo>
                  <a:pt x="5924" y="1627"/>
                  <a:pt x="5873" y="1614"/>
                  <a:pt x="5818" y="1614"/>
                </a:cubicBezTo>
                <a:cubicBezTo>
                  <a:pt x="5636" y="1614"/>
                  <a:pt x="5487" y="1752"/>
                  <a:pt x="5476" y="1926"/>
                </a:cubicBezTo>
                <a:cubicBezTo>
                  <a:pt x="5466" y="1925"/>
                  <a:pt x="5456" y="1924"/>
                  <a:pt x="5446" y="1924"/>
                </a:cubicBezTo>
                <a:cubicBezTo>
                  <a:pt x="5408" y="1924"/>
                  <a:pt x="5372" y="1932"/>
                  <a:pt x="5340" y="1947"/>
                </a:cubicBezTo>
                <a:cubicBezTo>
                  <a:pt x="5123" y="205"/>
                  <a:pt x="5123" y="205"/>
                  <a:pt x="5123" y="205"/>
                </a:cubicBezTo>
                <a:cubicBezTo>
                  <a:pt x="5048" y="0"/>
                  <a:pt x="5048" y="0"/>
                  <a:pt x="5048" y="0"/>
                </a:cubicBezTo>
                <a:cubicBezTo>
                  <a:pt x="4968" y="245"/>
                  <a:pt x="4968" y="245"/>
                  <a:pt x="4968" y="245"/>
                </a:cubicBezTo>
                <a:cubicBezTo>
                  <a:pt x="4784" y="1873"/>
                  <a:pt x="4784" y="1873"/>
                  <a:pt x="4784" y="1873"/>
                </a:cubicBezTo>
                <a:cubicBezTo>
                  <a:pt x="4690" y="1684"/>
                  <a:pt x="4511" y="1545"/>
                  <a:pt x="4298" y="1545"/>
                </a:cubicBezTo>
                <a:cubicBezTo>
                  <a:pt x="4162" y="1545"/>
                  <a:pt x="4039" y="1602"/>
                  <a:pt x="3955" y="1692"/>
                </a:cubicBezTo>
                <a:cubicBezTo>
                  <a:pt x="3928" y="1682"/>
                  <a:pt x="3898" y="1677"/>
                  <a:pt x="3868" y="1677"/>
                </a:cubicBezTo>
                <a:cubicBezTo>
                  <a:pt x="3856" y="1677"/>
                  <a:pt x="3844" y="1678"/>
                  <a:pt x="3833" y="1679"/>
                </a:cubicBezTo>
                <a:cubicBezTo>
                  <a:pt x="3725" y="1434"/>
                  <a:pt x="3474" y="1262"/>
                  <a:pt x="3181" y="1262"/>
                </a:cubicBezTo>
                <a:cubicBezTo>
                  <a:pt x="3008" y="1262"/>
                  <a:pt x="2850" y="1322"/>
                  <a:pt x="2727" y="1422"/>
                </a:cubicBezTo>
                <a:cubicBezTo>
                  <a:pt x="2588" y="1295"/>
                  <a:pt x="2405" y="1218"/>
                  <a:pt x="2205" y="1218"/>
                </a:cubicBezTo>
                <a:cubicBezTo>
                  <a:pt x="2149" y="1218"/>
                  <a:pt x="2094" y="1224"/>
                  <a:pt x="2041" y="1236"/>
                </a:cubicBezTo>
                <a:cubicBezTo>
                  <a:pt x="1875" y="977"/>
                  <a:pt x="1579" y="805"/>
                  <a:pt x="1241" y="805"/>
                </a:cubicBezTo>
                <a:cubicBezTo>
                  <a:pt x="968" y="805"/>
                  <a:pt x="722" y="917"/>
                  <a:pt x="550" y="1097"/>
                </a:cubicBezTo>
                <a:cubicBezTo>
                  <a:pt x="518" y="1092"/>
                  <a:pt x="486" y="1090"/>
                  <a:pt x="454" y="1090"/>
                </a:cubicBezTo>
                <a:cubicBezTo>
                  <a:pt x="277" y="1090"/>
                  <a:pt x="118" y="1162"/>
                  <a:pt x="0" y="1279"/>
                </a:cubicBezTo>
                <a:lnTo>
                  <a:pt x="0" y="2825"/>
                </a:lnTo>
                <a:close/>
                <a:moveTo>
                  <a:pt x="4999" y="2399"/>
                </a:moveTo>
                <a:cubicBezTo>
                  <a:pt x="4997" y="2402"/>
                  <a:pt x="4994" y="2405"/>
                  <a:pt x="4992" y="2408"/>
                </a:cubicBezTo>
                <a:cubicBezTo>
                  <a:pt x="4991" y="2405"/>
                  <a:pt x="4991" y="2402"/>
                  <a:pt x="4990" y="2400"/>
                </a:cubicBezTo>
                <a:lnTo>
                  <a:pt x="4999" y="2399"/>
                </a:lnTo>
                <a:close/>
              </a:path>
            </a:pathLst>
          </a:custGeom>
          <a:solidFill>
            <a:schemeClr val="accent3">
              <a:lumMod val="75000"/>
              <a:alpha val="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278435" y="1659577"/>
            <a:ext cx="8766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GRAZIE PER L’ATTENZIONE</a:t>
            </a: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DB32FB98-AA78-407F-8B01-7D131DC871AB}"/>
              </a:ext>
            </a:extLst>
          </p:cNvPr>
          <p:cNvSpPr>
            <a:spLocks noEditPoints="1"/>
          </p:cNvSpPr>
          <p:nvPr/>
        </p:nvSpPr>
        <p:spPr bwMode="auto">
          <a:xfrm>
            <a:off x="-1" y="1950528"/>
            <a:ext cx="12188825" cy="5354638"/>
          </a:xfrm>
          <a:custGeom>
            <a:avLst/>
            <a:gdLst>
              <a:gd name="T0" fmla="*/ 0 w 6400"/>
              <a:gd name="T1" fmla="*/ 2788 h 2788"/>
              <a:gd name="T2" fmla="*/ 6400 w 6400"/>
              <a:gd name="T3" fmla="*/ 2788 h 2788"/>
              <a:gd name="T4" fmla="*/ 6400 w 6400"/>
              <a:gd name="T5" fmla="*/ 1532 h 2788"/>
              <a:gd name="T6" fmla="*/ 5970 w 6400"/>
              <a:gd name="T7" fmla="*/ 1884 h 2788"/>
              <a:gd name="T8" fmla="*/ 5818 w 6400"/>
              <a:gd name="T9" fmla="*/ 1849 h 2788"/>
              <a:gd name="T10" fmla="*/ 5476 w 6400"/>
              <a:gd name="T11" fmla="*/ 2161 h 2788"/>
              <a:gd name="T12" fmla="*/ 5446 w 6400"/>
              <a:gd name="T13" fmla="*/ 2159 h 2788"/>
              <a:gd name="T14" fmla="*/ 5220 w 6400"/>
              <a:gd name="T15" fmla="*/ 2306 h 2788"/>
              <a:gd name="T16" fmla="*/ 5048 w 6400"/>
              <a:gd name="T17" fmla="*/ 0 h 2788"/>
              <a:gd name="T18" fmla="*/ 4864 w 6400"/>
              <a:gd name="T19" fmla="*/ 2233 h 2788"/>
              <a:gd name="T20" fmla="*/ 4701 w 6400"/>
              <a:gd name="T21" fmla="*/ 2159 h 2788"/>
              <a:gd name="T22" fmla="*/ 4666 w 6400"/>
              <a:gd name="T23" fmla="*/ 2162 h 2788"/>
              <a:gd name="T24" fmla="*/ 4298 w 6400"/>
              <a:gd name="T25" fmla="*/ 1865 h 2788"/>
              <a:gd name="T26" fmla="*/ 4032 w 6400"/>
              <a:gd name="T27" fmla="*/ 1973 h 2788"/>
              <a:gd name="T28" fmla="*/ 3868 w 6400"/>
              <a:gd name="T29" fmla="*/ 1912 h 2788"/>
              <a:gd name="T30" fmla="*/ 3794 w 6400"/>
              <a:gd name="T31" fmla="*/ 1923 h 2788"/>
              <a:gd name="T32" fmla="*/ 3181 w 6400"/>
              <a:gd name="T33" fmla="*/ 1535 h 2788"/>
              <a:gd name="T34" fmla="*/ 2656 w 6400"/>
              <a:gd name="T35" fmla="*/ 1782 h 2788"/>
              <a:gd name="T36" fmla="*/ 2205 w 6400"/>
              <a:gd name="T37" fmla="*/ 1595 h 2788"/>
              <a:gd name="T38" fmla="*/ 1980 w 6400"/>
              <a:gd name="T39" fmla="*/ 1636 h 2788"/>
              <a:gd name="T40" fmla="*/ 1241 w 6400"/>
              <a:gd name="T41" fmla="*/ 1170 h 2788"/>
              <a:gd name="T42" fmla="*/ 697 w 6400"/>
              <a:gd name="T43" fmla="*/ 1373 h 2788"/>
              <a:gd name="T44" fmla="*/ 454 w 6400"/>
              <a:gd name="T45" fmla="*/ 1325 h 2788"/>
              <a:gd name="T46" fmla="*/ 0 w 6400"/>
              <a:gd name="T47" fmla="*/ 1514 h 2788"/>
              <a:gd name="T48" fmla="*/ 0 w 6400"/>
              <a:gd name="T49" fmla="*/ 2788 h 2788"/>
              <a:gd name="T50" fmla="*/ 4999 w 6400"/>
              <a:gd name="T51" fmla="*/ 2634 h 2788"/>
              <a:gd name="T52" fmla="*/ 4992 w 6400"/>
              <a:gd name="T53" fmla="*/ 2643 h 2788"/>
              <a:gd name="T54" fmla="*/ 4990 w 6400"/>
              <a:gd name="T55" fmla="*/ 2635 h 2788"/>
              <a:gd name="T56" fmla="*/ 4999 w 6400"/>
              <a:gd name="T57" fmla="*/ 2634 h 2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00" h="2788">
                <a:moveTo>
                  <a:pt x="0" y="2788"/>
                </a:moveTo>
                <a:cubicBezTo>
                  <a:pt x="6400" y="2788"/>
                  <a:pt x="6400" y="2788"/>
                  <a:pt x="6400" y="2788"/>
                </a:cubicBezTo>
                <a:cubicBezTo>
                  <a:pt x="6400" y="1532"/>
                  <a:pt x="6400" y="1532"/>
                  <a:pt x="6400" y="1532"/>
                </a:cubicBezTo>
                <a:cubicBezTo>
                  <a:pt x="6212" y="1579"/>
                  <a:pt x="6056" y="1710"/>
                  <a:pt x="5970" y="1884"/>
                </a:cubicBezTo>
                <a:cubicBezTo>
                  <a:pt x="5924" y="1862"/>
                  <a:pt x="5873" y="1849"/>
                  <a:pt x="5818" y="1849"/>
                </a:cubicBezTo>
                <a:cubicBezTo>
                  <a:pt x="5636" y="1849"/>
                  <a:pt x="5487" y="1987"/>
                  <a:pt x="5476" y="2161"/>
                </a:cubicBezTo>
                <a:cubicBezTo>
                  <a:pt x="5466" y="2160"/>
                  <a:pt x="5456" y="2159"/>
                  <a:pt x="5446" y="2159"/>
                </a:cubicBezTo>
                <a:cubicBezTo>
                  <a:pt x="5344" y="2159"/>
                  <a:pt x="5256" y="2220"/>
                  <a:pt x="5220" y="2306"/>
                </a:cubicBezTo>
                <a:cubicBezTo>
                  <a:pt x="5048" y="0"/>
                  <a:pt x="5048" y="0"/>
                  <a:pt x="5048" y="0"/>
                </a:cubicBezTo>
                <a:cubicBezTo>
                  <a:pt x="4864" y="2233"/>
                  <a:pt x="4864" y="2233"/>
                  <a:pt x="4864" y="2233"/>
                </a:cubicBezTo>
                <a:cubicBezTo>
                  <a:pt x="4825" y="2188"/>
                  <a:pt x="4766" y="2159"/>
                  <a:pt x="4701" y="2159"/>
                </a:cubicBezTo>
                <a:cubicBezTo>
                  <a:pt x="4689" y="2159"/>
                  <a:pt x="4677" y="2160"/>
                  <a:pt x="4666" y="2162"/>
                </a:cubicBezTo>
                <a:cubicBezTo>
                  <a:pt x="4634" y="1993"/>
                  <a:pt x="4481" y="1865"/>
                  <a:pt x="4298" y="1865"/>
                </a:cubicBezTo>
                <a:cubicBezTo>
                  <a:pt x="4194" y="1865"/>
                  <a:pt x="4099" y="1907"/>
                  <a:pt x="4032" y="1973"/>
                </a:cubicBezTo>
                <a:cubicBezTo>
                  <a:pt x="3988" y="1935"/>
                  <a:pt x="3931" y="1912"/>
                  <a:pt x="3868" y="1912"/>
                </a:cubicBezTo>
                <a:cubicBezTo>
                  <a:pt x="3842" y="1912"/>
                  <a:pt x="3817" y="1916"/>
                  <a:pt x="3794" y="1923"/>
                </a:cubicBezTo>
                <a:cubicBezTo>
                  <a:pt x="3691" y="1694"/>
                  <a:pt x="3455" y="1535"/>
                  <a:pt x="3181" y="1535"/>
                </a:cubicBezTo>
                <a:cubicBezTo>
                  <a:pt x="2968" y="1535"/>
                  <a:pt x="2778" y="1631"/>
                  <a:pt x="2656" y="1782"/>
                </a:cubicBezTo>
                <a:cubicBezTo>
                  <a:pt x="2539" y="1666"/>
                  <a:pt x="2380" y="1595"/>
                  <a:pt x="2205" y="1595"/>
                </a:cubicBezTo>
                <a:cubicBezTo>
                  <a:pt x="2126" y="1595"/>
                  <a:pt x="2050" y="1610"/>
                  <a:pt x="1980" y="1636"/>
                </a:cubicBezTo>
                <a:cubicBezTo>
                  <a:pt x="1855" y="1362"/>
                  <a:pt x="1571" y="1170"/>
                  <a:pt x="1241" y="1170"/>
                </a:cubicBezTo>
                <a:cubicBezTo>
                  <a:pt x="1032" y="1170"/>
                  <a:pt x="841" y="1247"/>
                  <a:pt x="697" y="1373"/>
                </a:cubicBezTo>
                <a:cubicBezTo>
                  <a:pt x="622" y="1342"/>
                  <a:pt x="540" y="1325"/>
                  <a:pt x="454" y="1325"/>
                </a:cubicBezTo>
                <a:cubicBezTo>
                  <a:pt x="277" y="1325"/>
                  <a:pt x="118" y="1397"/>
                  <a:pt x="0" y="1514"/>
                </a:cubicBezTo>
                <a:lnTo>
                  <a:pt x="0" y="2788"/>
                </a:lnTo>
                <a:close/>
                <a:moveTo>
                  <a:pt x="4999" y="2634"/>
                </a:moveTo>
                <a:cubicBezTo>
                  <a:pt x="4997" y="2637"/>
                  <a:pt x="4994" y="2640"/>
                  <a:pt x="4992" y="2643"/>
                </a:cubicBezTo>
                <a:cubicBezTo>
                  <a:pt x="4991" y="2640"/>
                  <a:pt x="4991" y="2637"/>
                  <a:pt x="4990" y="2635"/>
                </a:cubicBezTo>
                <a:lnTo>
                  <a:pt x="4999" y="2634"/>
                </a:lnTo>
                <a:close/>
              </a:path>
            </a:pathLst>
          </a:custGeom>
          <a:solidFill>
            <a:schemeClr val="accent3">
              <a:lumMod val="75000"/>
              <a:alpha val="6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5315D7-D786-47DD-87B5-F851931D0CD2}"/>
              </a:ext>
            </a:extLst>
          </p:cNvPr>
          <p:cNvGrpSpPr/>
          <p:nvPr/>
        </p:nvGrpSpPr>
        <p:grpSpPr>
          <a:xfrm>
            <a:off x="8859899" y="837548"/>
            <a:ext cx="1587654" cy="3702323"/>
            <a:chOff x="8859899" y="859031"/>
            <a:chExt cx="1587654" cy="344019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EF3A67-EDB7-457A-918A-ED48C0302370}"/>
                </a:ext>
              </a:extLst>
            </p:cNvPr>
            <p:cNvSpPr/>
            <p:nvPr/>
          </p:nvSpPr>
          <p:spPr>
            <a:xfrm>
              <a:off x="9391650" y="1496240"/>
              <a:ext cx="541298" cy="5412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B06E803-8D2C-42CA-8EDA-76D47F64117A}"/>
                </a:ext>
              </a:extLst>
            </p:cNvPr>
            <p:cNvGrpSpPr/>
            <p:nvPr/>
          </p:nvGrpSpPr>
          <p:grpSpPr>
            <a:xfrm>
              <a:off x="8859899" y="859031"/>
              <a:ext cx="1587654" cy="3440192"/>
              <a:chOff x="8842424" y="765249"/>
              <a:chExt cx="1587654" cy="344019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25CAF3-B983-4F04-BFFA-FE107A0BD341}"/>
                  </a:ext>
                </a:extLst>
              </p:cNvPr>
              <p:cNvSpPr/>
              <p:nvPr/>
            </p:nvSpPr>
            <p:spPr>
              <a:xfrm>
                <a:off x="9332100" y="3120897"/>
                <a:ext cx="543331" cy="75986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B941B72-6ABD-48CD-A179-4DEFB36AFC85}"/>
                  </a:ext>
                </a:extLst>
              </p:cNvPr>
              <p:cNvGrpSpPr/>
              <p:nvPr/>
            </p:nvGrpSpPr>
            <p:grpSpPr>
              <a:xfrm>
                <a:off x="8842424" y="765249"/>
                <a:ext cx="1587654" cy="3440192"/>
                <a:chOff x="9490633" y="1499448"/>
                <a:chExt cx="1270458" cy="3028167"/>
              </a:xfrm>
            </p:grpSpPr>
            <p:sp>
              <p:nvSpPr>
                <p:cNvPr id="13" name="Freeform 5">
                  <a:extLst>
                    <a:ext uri="{FF2B5EF4-FFF2-40B4-BE49-F238E27FC236}">
                      <a16:creationId xmlns:a16="http://schemas.microsoft.com/office/drawing/2014/main" id="{0555A1B5-3638-434B-8C4E-DF1D34153D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730649" y="1907294"/>
                  <a:ext cx="822910" cy="1768535"/>
                </a:xfrm>
                <a:custGeom>
                  <a:avLst/>
                  <a:gdLst>
                    <a:gd name="T0" fmla="*/ 39 w 233"/>
                    <a:gd name="T1" fmla="*/ 495 h 500"/>
                    <a:gd name="T2" fmla="*/ 32 w 233"/>
                    <a:gd name="T3" fmla="*/ 475 h 500"/>
                    <a:gd name="T4" fmla="*/ 10 w 233"/>
                    <a:gd name="T5" fmla="*/ 385 h 500"/>
                    <a:gd name="T6" fmla="*/ 1 w 233"/>
                    <a:gd name="T7" fmla="*/ 262 h 500"/>
                    <a:gd name="T8" fmla="*/ 14 w 233"/>
                    <a:gd name="T9" fmla="*/ 133 h 500"/>
                    <a:gd name="T10" fmla="*/ 43 w 233"/>
                    <a:gd name="T11" fmla="*/ 30 h 500"/>
                    <a:gd name="T12" fmla="*/ 53 w 233"/>
                    <a:gd name="T13" fmla="*/ 4 h 500"/>
                    <a:gd name="T14" fmla="*/ 59 w 233"/>
                    <a:gd name="T15" fmla="*/ 0 h 500"/>
                    <a:gd name="T16" fmla="*/ 157 w 233"/>
                    <a:gd name="T17" fmla="*/ 3 h 500"/>
                    <a:gd name="T18" fmla="*/ 183 w 233"/>
                    <a:gd name="T19" fmla="*/ 3 h 500"/>
                    <a:gd name="T20" fmla="*/ 190 w 233"/>
                    <a:gd name="T21" fmla="*/ 8 h 500"/>
                    <a:gd name="T22" fmla="*/ 226 w 233"/>
                    <a:gd name="T23" fmla="*/ 170 h 500"/>
                    <a:gd name="T24" fmla="*/ 215 w 233"/>
                    <a:gd name="T25" fmla="*/ 378 h 500"/>
                    <a:gd name="T26" fmla="*/ 179 w 233"/>
                    <a:gd name="T27" fmla="*/ 497 h 500"/>
                    <a:gd name="T28" fmla="*/ 174 w 233"/>
                    <a:gd name="T29" fmla="*/ 500 h 500"/>
                    <a:gd name="T30" fmla="*/ 90 w 233"/>
                    <a:gd name="T31" fmla="*/ 497 h 500"/>
                    <a:gd name="T32" fmla="*/ 44 w 233"/>
                    <a:gd name="T33" fmla="*/ 496 h 500"/>
                    <a:gd name="T34" fmla="*/ 39 w 233"/>
                    <a:gd name="T35" fmla="*/ 495 h 500"/>
                    <a:gd name="T36" fmla="*/ 148 w 233"/>
                    <a:gd name="T37" fmla="*/ 145 h 500"/>
                    <a:gd name="T38" fmla="*/ 154 w 233"/>
                    <a:gd name="T39" fmla="*/ 80 h 500"/>
                    <a:gd name="T40" fmla="*/ 90 w 233"/>
                    <a:gd name="T41" fmla="*/ 74 h 500"/>
                    <a:gd name="T42" fmla="*/ 83 w 233"/>
                    <a:gd name="T43" fmla="*/ 139 h 500"/>
                    <a:gd name="T44" fmla="*/ 148 w 233"/>
                    <a:gd name="T45" fmla="*/ 145 h 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33" h="500">
                      <a:moveTo>
                        <a:pt x="39" y="495"/>
                      </a:moveTo>
                      <a:cubicBezTo>
                        <a:pt x="36" y="488"/>
                        <a:pt x="34" y="481"/>
                        <a:pt x="32" y="475"/>
                      </a:cubicBezTo>
                      <a:cubicBezTo>
                        <a:pt x="22" y="445"/>
                        <a:pt x="15" y="415"/>
                        <a:pt x="10" y="385"/>
                      </a:cubicBezTo>
                      <a:cubicBezTo>
                        <a:pt x="3" y="344"/>
                        <a:pt x="0" y="303"/>
                        <a:pt x="1" y="262"/>
                      </a:cubicBezTo>
                      <a:cubicBezTo>
                        <a:pt x="1" y="219"/>
                        <a:pt x="5" y="176"/>
                        <a:pt x="14" y="133"/>
                      </a:cubicBezTo>
                      <a:cubicBezTo>
                        <a:pt x="20" y="98"/>
                        <a:pt x="30" y="63"/>
                        <a:pt x="43" y="30"/>
                      </a:cubicBezTo>
                      <a:cubicBezTo>
                        <a:pt x="46" y="21"/>
                        <a:pt x="49" y="13"/>
                        <a:pt x="53" y="4"/>
                      </a:cubicBezTo>
                      <a:cubicBezTo>
                        <a:pt x="54" y="1"/>
                        <a:pt x="55" y="0"/>
                        <a:pt x="59" y="0"/>
                      </a:cubicBezTo>
                      <a:cubicBezTo>
                        <a:pt x="91" y="1"/>
                        <a:pt x="124" y="2"/>
                        <a:pt x="157" y="3"/>
                      </a:cubicBezTo>
                      <a:cubicBezTo>
                        <a:pt x="165" y="3"/>
                        <a:pt x="174" y="3"/>
                        <a:pt x="183" y="3"/>
                      </a:cubicBezTo>
                      <a:cubicBezTo>
                        <a:pt x="186" y="3"/>
                        <a:pt x="188" y="4"/>
                        <a:pt x="190" y="8"/>
                      </a:cubicBezTo>
                      <a:cubicBezTo>
                        <a:pt x="210" y="60"/>
                        <a:pt x="221" y="115"/>
                        <a:pt x="226" y="170"/>
                      </a:cubicBezTo>
                      <a:cubicBezTo>
                        <a:pt x="233" y="240"/>
                        <a:pt x="229" y="309"/>
                        <a:pt x="215" y="378"/>
                      </a:cubicBezTo>
                      <a:cubicBezTo>
                        <a:pt x="207" y="419"/>
                        <a:pt x="195" y="459"/>
                        <a:pt x="179" y="497"/>
                      </a:cubicBezTo>
                      <a:cubicBezTo>
                        <a:pt x="178" y="498"/>
                        <a:pt x="176" y="500"/>
                        <a:pt x="174" y="500"/>
                      </a:cubicBezTo>
                      <a:cubicBezTo>
                        <a:pt x="146" y="499"/>
                        <a:pt x="118" y="498"/>
                        <a:pt x="90" y="497"/>
                      </a:cubicBezTo>
                      <a:cubicBezTo>
                        <a:pt x="75" y="497"/>
                        <a:pt x="59" y="497"/>
                        <a:pt x="44" y="496"/>
                      </a:cubicBezTo>
                      <a:cubicBezTo>
                        <a:pt x="42" y="496"/>
                        <a:pt x="40" y="496"/>
                        <a:pt x="39" y="495"/>
                      </a:cubicBezTo>
                      <a:close/>
                      <a:moveTo>
                        <a:pt x="148" y="145"/>
                      </a:moveTo>
                      <a:cubicBezTo>
                        <a:pt x="168" y="129"/>
                        <a:pt x="171" y="100"/>
                        <a:pt x="154" y="80"/>
                      </a:cubicBezTo>
                      <a:cubicBezTo>
                        <a:pt x="139" y="61"/>
                        <a:pt x="109" y="58"/>
                        <a:pt x="90" y="74"/>
                      </a:cubicBezTo>
                      <a:cubicBezTo>
                        <a:pt x="70" y="90"/>
                        <a:pt x="67" y="119"/>
                        <a:pt x="83" y="139"/>
                      </a:cubicBezTo>
                      <a:cubicBezTo>
                        <a:pt x="99" y="159"/>
                        <a:pt x="128" y="161"/>
                        <a:pt x="148" y="1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D5C6E3A4-C414-4AD5-8C95-B7946E3C9E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39867" y="3109176"/>
                  <a:ext cx="321224" cy="927579"/>
                </a:xfrm>
                <a:custGeom>
                  <a:avLst/>
                  <a:gdLst>
                    <a:gd name="T0" fmla="*/ 38 w 91"/>
                    <a:gd name="T1" fmla="*/ 0 h 262"/>
                    <a:gd name="T2" fmla="*/ 53 w 91"/>
                    <a:gd name="T3" fmla="*/ 12 h 262"/>
                    <a:gd name="T4" fmla="*/ 83 w 91"/>
                    <a:gd name="T5" fmla="*/ 36 h 262"/>
                    <a:gd name="T6" fmla="*/ 89 w 91"/>
                    <a:gd name="T7" fmla="*/ 42 h 262"/>
                    <a:gd name="T8" fmla="*/ 90 w 91"/>
                    <a:gd name="T9" fmla="*/ 47 h 262"/>
                    <a:gd name="T10" fmla="*/ 71 w 91"/>
                    <a:gd name="T11" fmla="*/ 164 h 262"/>
                    <a:gd name="T12" fmla="*/ 57 w 91"/>
                    <a:gd name="T13" fmla="*/ 256 h 262"/>
                    <a:gd name="T14" fmla="*/ 55 w 91"/>
                    <a:gd name="T15" fmla="*/ 262 h 262"/>
                    <a:gd name="T16" fmla="*/ 49 w 91"/>
                    <a:gd name="T17" fmla="*/ 248 h 262"/>
                    <a:gd name="T18" fmla="*/ 23 w 91"/>
                    <a:gd name="T19" fmla="*/ 194 h 262"/>
                    <a:gd name="T20" fmla="*/ 5 w 91"/>
                    <a:gd name="T21" fmla="*/ 157 h 262"/>
                    <a:gd name="T22" fmla="*/ 4 w 91"/>
                    <a:gd name="T23" fmla="*/ 134 h 262"/>
                    <a:gd name="T24" fmla="*/ 37 w 91"/>
                    <a:gd name="T25" fmla="*/ 4 h 262"/>
                    <a:gd name="T26" fmla="*/ 38 w 91"/>
                    <a:gd name="T27" fmla="*/ 0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1" h="262">
                      <a:moveTo>
                        <a:pt x="38" y="0"/>
                      </a:moveTo>
                      <a:cubicBezTo>
                        <a:pt x="43" y="4"/>
                        <a:pt x="48" y="8"/>
                        <a:pt x="53" y="12"/>
                      </a:cubicBezTo>
                      <a:cubicBezTo>
                        <a:pt x="63" y="20"/>
                        <a:pt x="73" y="28"/>
                        <a:pt x="83" y="36"/>
                      </a:cubicBezTo>
                      <a:cubicBezTo>
                        <a:pt x="85" y="38"/>
                        <a:pt x="88" y="40"/>
                        <a:pt x="89" y="42"/>
                      </a:cubicBezTo>
                      <a:cubicBezTo>
                        <a:pt x="90" y="43"/>
                        <a:pt x="91" y="46"/>
                        <a:pt x="90" y="47"/>
                      </a:cubicBezTo>
                      <a:cubicBezTo>
                        <a:pt x="84" y="86"/>
                        <a:pt x="78" y="125"/>
                        <a:pt x="71" y="164"/>
                      </a:cubicBezTo>
                      <a:cubicBezTo>
                        <a:pt x="66" y="195"/>
                        <a:pt x="61" y="225"/>
                        <a:pt x="57" y="256"/>
                      </a:cubicBezTo>
                      <a:cubicBezTo>
                        <a:pt x="56" y="258"/>
                        <a:pt x="56" y="259"/>
                        <a:pt x="55" y="262"/>
                      </a:cubicBezTo>
                      <a:cubicBezTo>
                        <a:pt x="53" y="257"/>
                        <a:pt x="51" y="252"/>
                        <a:pt x="49" y="248"/>
                      </a:cubicBezTo>
                      <a:cubicBezTo>
                        <a:pt x="40" y="230"/>
                        <a:pt x="32" y="212"/>
                        <a:pt x="23" y="194"/>
                      </a:cubicBezTo>
                      <a:cubicBezTo>
                        <a:pt x="17" y="182"/>
                        <a:pt x="12" y="169"/>
                        <a:pt x="5" y="157"/>
                      </a:cubicBezTo>
                      <a:cubicBezTo>
                        <a:pt x="0" y="149"/>
                        <a:pt x="1" y="142"/>
                        <a:pt x="4" y="134"/>
                      </a:cubicBezTo>
                      <a:cubicBezTo>
                        <a:pt x="20" y="92"/>
                        <a:pt x="30" y="48"/>
                        <a:pt x="37" y="4"/>
                      </a:cubicBezTo>
                      <a:cubicBezTo>
                        <a:pt x="37" y="3"/>
                        <a:pt x="37" y="2"/>
                        <a:pt x="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id="{D776285F-D75E-46BE-844B-A2A24659C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0633" y="3087521"/>
                  <a:ext cx="295959" cy="913142"/>
                </a:xfrm>
                <a:custGeom>
                  <a:avLst/>
                  <a:gdLst>
                    <a:gd name="T0" fmla="*/ 55 w 84"/>
                    <a:gd name="T1" fmla="*/ 0 h 258"/>
                    <a:gd name="T2" fmla="*/ 59 w 84"/>
                    <a:gd name="T3" fmla="*/ 34 h 258"/>
                    <a:gd name="T4" fmla="*/ 76 w 84"/>
                    <a:gd name="T5" fmla="*/ 117 h 258"/>
                    <a:gd name="T6" fmla="*/ 84 w 84"/>
                    <a:gd name="T7" fmla="*/ 145 h 258"/>
                    <a:gd name="T8" fmla="*/ 83 w 84"/>
                    <a:gd name="T9" fmla="*/ 149 h 258"/>
                    <a:gd name="T10" fmla="*/ 55 w 84"/>
                    <a:gd name="T11" fmla="*/ 201 h 258"/>
                    <a:gd name="T12" fmla="*/ 28 w 84"/>
                    <a:gd name="T13" fmla="*/ 251 h 258"/>
                    <a:gd name="T14" fmla="*/ 23 w 84"/>
                    <a:gd name="T15" fmla="*/ 258 h 258"/>
                    <a:gd name="T16" fmla="*/ 20 w 84"/>
                    <a:gd name="T17" fmla="*/ 234 h 258"/>
                    <a:gd name="T18" fmla="*/ 7 w 84"/>
                    <a:gd name="T19" fmla="*/ 109 h 258"/>
                    <a:gd name="T20" fmla="*/ 0 w 84"/>
                    <a:gd name="T21" fmla="*/ 44 h 258"/>
                    <a:gd name="T22" fmla="*/ 2 w 84"/>
                    <a:gd name="T23" fmla="*/ 38 h 258"/>
                    <a:gd name="T24" fmla="*/ 53 w 84"/>
                    <a:gd name="T25" fmla="*/ 1 h 258"/>
                    <a:gd name="T26" fmla="*/ 55 w 84"/>
                    <a:gd name="T27" fmla="*/ 0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4" h="258">
                      <a:moveTo>
                        <a:pt x="55" y="0"/>
                      </a:moveTo>
                      <a:cubicBezTo>
                        <a:pt x="56" y="12"/>
                        <a:pt x="57" y="23"/>
                        <a:pt x="59" y="34"/>
                      </a:cubicBezTo>
                      <a:cubicBezTo>
                        <a:pt x="63" y="62"/>
                        <a:pt x="68" y="90"/>
                        <a:pt x="76" y="117"/>
                      </a:cubicBezTo>
                      <a:cubicBezTo>
                        <a:pt x="79" y="127"/>
                        <a:pt x="81" y="136"/>
                        <a:pt x="84" y="145"/>
                      </a:cubicBezTo>
                      <a:cubicBezTo>
                        <a:pt x="84" y="146"/>
                        <a:pt x="84" y="148"/>
                        <a:pt x="83" y="149"/>
                      </a:cubicBezTo>
                      <a:cubicBezTo>
                        <a:pt x="74" y="167"/>
                        <a:pt x="65" y="184"/>
                        <a:pt x="55" y="201"/>
                      </a:cubicBezTo>
                      <a:cubicBezTo>
                        <a:pt x="46" y="218"/>
                        <a:pt x="37" y="234"/>
                        <a:pt x="28" y="251"/>
                      </a:cubicBezTo>
                      <a:cubicBezTo>
                        <a:pt x="27" y="253"/>
                        <a:pt x="25" y="256"/>
                        <a:pt x="23" y="258"/>
                      </a:cubicBezTo>
                      <a:cubicBezTo>
                        <a:pt x="22" y="250"/>
                        <a:pt x="21" y="242"/>
                        <a:pt x="20" y="234"/>
                      </a:cubicBezTo>
                      <a:cubicBezTo>
                        <a:pt x="16" y="193"/>
                        <a:pt x="11" y="151"/>
                        <a:pt x="7" y="109"/>
                      </a:cubicBezTo>
                      <a:cubicBezTo>
                        <a:pt x="5" y="88"/>
                        <a:pt x="2" y="66"/>
                        <a:pt x="0" y="44"/>
                      </a:cubicBezTo>
                      <a:cubicBezTo>
                        <a:pt x="0" y="42"/>
                        <a:pt x="1" y="39"/>
                        <a:pt x="2" y="38"/>
                      </a:cubicBezTo>
                      <a:cubicBezTo>
                        <a:pt x="19" y="26"/>
                        <a:pt x="36" y="13"/>
                        <a:pt x="53" y="1"/>
                      </a:cubicBezTo>
                      <a:cubicBezTo>
                        <a:pt x="54" y="0"/>
                        <a:pt x="54" y="0"/>
                        <a:pt x="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8">
                  <a:extLst>
                    <a:ext uri="{FF2B5EF4-FFF2-40B4-BE49-F238E27FC236}">
                      <a16:creationId xmlns:a16="http://schemas.microsoft.com/office/drawing/2014/main" id="{2218DFDB-58AA-47BC-A0B8-B901A14AF3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40731" y="3771475"/>
                  <a:ext cx="517929" cy="756140"/>
                </a:xfrm>
                <a:custGeom>
                  <a:avLst/>
                  <a:gdLst>
                    <a:gd name="T0" fmla="*/ 55 w 147"/>
                    <a:gd name="T1" fmla="*/ 36 h 214"/>
                    <a:gd name="T2" fmla="*/ 50 w 147"/>
                    <a:gd name="T3" fmla="*/ 59 h 214"/>
                    <a:gd name="T4" fmla="*/ 59 w 147"/>
                    <a:gd name="T5" fmla="*/ 99 h 214"/>
                    <a:gd name="T6" fmla="*/ 74 w 147"/>
                    <a:gd name="T7" fmla="*/ 125 h 214"/>
                    <a:gd name="T8" fmla="*/ 87 w 147"/>
                    <a:gd name="T9" fmla="*/ 80 h 214"/>
                    <a:gd name="T10" fmla="*/ 117 w 147"/>
                    <a:gd name="T11" fmla="*/ 43 h 214"/>
                    <a:gd name="T12" fmla="*/ 119 w 147"/>
                    <a:gd name="T13" fmla="*/ 85 h 214"/>
                    <a:gd name="T14" fmla="*/ 127 w 147"/>
                    <a:gd name="T15" fmla="*/ 75 h 214"/>
                    <a:gd name="T16" fmla="*/ 134 w 147"/>
                    <a:gd name="T17" fmla="*/ 22 h 214"/>
                    <a:gd name="T18" fmla="*/ 133 w 147"/>
                    <a:gd name="T19" fmla="*/ 10 h 214"/>
                    <a:gd name="T20" fmla="*/ 139 w 147"/>
                    <a:gd name="T21" fmla="*/ 25 h 214"/>
                    <a:gd name="T22" fmla="*/ 135 w 147"/>
                    <a:gd name="T23" fmla="*/ 96 h 214"/>
                    <a:gd name="T24" fmla="*/ 118 w 147"/>
                    <a:gd name="T25" fmla="*/ 140 h 214"/>
                    <a:gd name="T26" fmla="*/ 114 w 147"/>
                    <a:gd name="T27" fmla="*/ 154 h 214"/>
                    <a:gd name="T28" fmla="*/ 99 w 147"/>
                    <a:gd name="T29" fmla="*/ 125 h 214"/>
                    <a:gd name="T30" fmla="*/ 102 w 147"/>
                    <a:gd name="T31" fmla="*/ 93 h 214"/>
                    <a:gd name="T32" fmla="*/ 94 w 147"/>
                    <a:gd name="T33" fmla="*/ 114 h 214"/>
                    <a:gd name="T34" fmla="*/ 94 w 147"/>
                    <a:gd name="T35" fmla="*/ 155 h 214"/>
                    <a:gd name="T36" fmla="*/ 85 w 147"/>
                    <a:gd name="T37" fmla="*/ 191 h 214"/>
                    <a:gd name="T38" fmla="*/ 61 w 147"/>
                    <a:gd name="T39" fmla="*/ 214 h 214"/>
                    <a:gd name="T40" fmla="*/ 50 w 147"/>
                    <a:gd name="T41" fmla="*/ 173 h 214"/>
                    <a:gd name="T42" fmla="*/ 33 w 147"/>
                    <a:gd name="T43" fmla="*/ 107 h 214"/>
                    <a:gd name="T44" fmla="*/ 38 w 147"/>
                    <a:gd name="T45" fmla="*/ 86 h 214"/>
                    <a:gd name="T46" fmla="*/ 29 w 147"/>
                    <a:gd name="T47" fmla="*/ 103 h 214"/>
                    <a:gd name="T48" fmla="*/ 25 w 147"/>
                    <a:gd name="T49" fmla="*/ 125 h 214"/>
                    <a:gd name="T50" fmla="*/ 13 w 147"/>
                    <a:gd name="T51" fmla="*/ 141 h 214"/>
                    <a:gd name="T52" fmla="*/ 3 w 147"/>
                    <a:gd name="T53" fmla="*/ 70 h 214"/>
                    <a:gd name="T54" fmla="*/ 12 w 147"/>
                    <a:gd name="T55" fmla="*/ 12 h 214"/>
                    <a:gd name="T56" fmla="*/ 21 w 147"/>
                    <a:gd name="T57" fmla="*/ 0 h 214"/>
                    <a:gd name="T58" fmla="*/ 21 w 147"/>
                    <a:gd name="T59" fmla="*/ 72 h 214"/>
                    <a:gd name="T60" fmla="*/ 55 w 147"/>
                    <a:gd name="T61" fmla="*/ 36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7" h="214">
                      <a:moveTo>
                        <a:pt x="55" y="36"/>
                      </a:moveTo>
                      <a:cubicBezTo>
                        <a:pt x="53" y="44"/>
                        <a:pt x="51" y="51"/>
                        <a:pt x="50" y="59"/>
                      </a:cubicBezTo>
                      <a:cubicBezTo>
                        <a:pt x="48" y="74"/>
                        <a:pt x="52" y="86"/>
                        <a:pt x="59" y="99"/>
                      </a:cubicBezTo>
                      <a:cubicBezTo>
                        <a:pt x="64" y="107"/>
                        <a:pt x="69" y="116"/>
                        <a:pt x="74" y="125"/>
                      </a:cubicBezTo>
                      <a:cubicBezTo>
                        <a:pt x="75" y="109"/>
                        <a:pt x="79" y="94"/>
                        <a:pt x="87" y="80"/>
                      </a:cubicBezTo>
                      <a:cubicBezTo>
                        <a:pt x="94" y="66"/>
                        <a:pt x="104" y="54"/>
                        <a:pt x="117" y="43"/>
                      </a:cubicBezTo>
                      <a:cubicBezTo>
                        <a:pt x="120" y="57"/>
                        <a:pt x="121" y="71"/>
                        <a:pt x="119" y="85"/>
                      </a:cubicBezTo>
                      <a:cubicBezTo>
                        <a:pt x="124" y="83"/>
                        <a:pt x="126" y="79"/>
                        <a:pt x="127" y="75"/>
                      </a:cubicBezTo>
                      <a:cubicBezTo>
                        <a:pt x="135" y="58"/>
                        <a:pt x="136" y="40"/>
                        <a:pt x="134" y="22"/>
                      </a:cubicBezTo>
                      <a:cubicBezTo>
                        <a:pt x="134" y="18"/>
                        <a:pt x="133" y="14"/>
                        <a:pt x="133" y="10"/>
                      </a:cubicBezTo>
                      <a:cubicBezTo>
                        <a:pt x="135" y="15"/>
                        <a:pt x="138" y="20"/>
                        <a:pt x="139" y="25"/>
                      </a:cubicBezTo>
                      <a:cubicBezTo>
                        <a:pt x="147" y="50"/>
                        <a:pt x="144" y="73"/>
                        <a:pt x="135" y="96"/>
                      </a:cubicBezTo>
                      <a:cubicBezTo>
                        <a:pt x="130" y="111"/>
                        <a:pt x="123" y="126"/>
                        <a:pt x="118" y="140"/>
                      </a:cubicBezTo>
                      <a:cubicBezTo>
                        <a:pt x="116" y="145"/>
                        <a:pt x="115" y="149"/>
                        <a:pt x="114" y="154"/>
                      </a:cubicBezTo>
                      <a:cubicBezTo>
                        <a:pt x="108" y="145"/>
                        <a:pt x="102" y="136"/>
                        <a:pt x="99" y="125"/>
                      </a:cubicBezTo>
                      <a:cubicBezTo>
                        <a:pt x="97" y="114"/>
                        <a:pt x="99" y="103"/>
                        <a:pt x="102" y="93"/>
                      </a:cubicBezTo>
                      <a:cubicBezTo>
                        <a:pt x="97" y="99"/>
                        <a:pt x="95" y="106"/>
                        <a:pt x="94" y="114"/>
                      </a:cubicBezTo>
                      <a:cubicBezTo>
                        <a:pt x="94" y="127"/>
                        <a:pt x="94" y="141"/>
                        <a:pt x="94" y="155"/>
                      </a:cubicBezTo>
                      <a:cubicBezTo>
                        <a:pt x="94" y="167"/>
                        <a:pt x="92" y="180"/>
                        <a:pt x="85" y="191"/>
                      </a:cubicBezTo>
                      <a:cubicBezTo>
                        <a:pt x="79" y="201"/>
                        <a:pt x="72" y="209"/>
                        <a:pt x="61" y="214"/>
                      </a:cubicBezTo>
                      <a:cubicBezTo>
                        <a:pt x="63" y="198"/>
                        <a:pt x="55" y="186"/>
                        <a:pt x="50" y="173"/>
                      </a:cubicBezTo>
                      <a:cubicBezTo>
                        <a:pt x="40" y="152"/>
                        <a:pt x="30" y="131"/>
                        <a:pt x="33" y="107"/>
                      </a:cubicBezTo>
                      <a:cubicBezTo>
                        <a:pt x="34" y="100"/>
                        <a:pt x="36" y="94"/>
                        <a:pt x="38" y="86"/>
                      </a:cubicBezTo>
                      <a:cubicBezTo>
                        <a:pt x="32" y="91"/>
                        <a:pt x="30" y="97"/>
                        <a:pt x="29" y="103"/>
                      </a:cubicBezTo>
                      <a:cubicBezTo>
                        <a:pt x="27" y="110"/>
                        <a:pt x="26" y="118"/>
                        <a:pt x="25" y="125"/>
                      </a:cubicBezTo>
                      <a:cubicBezTo>
                        <a:pt x="23" y="132"/>
                        <a:pt x="19" y="138"/>
                        <a:pt x="13" y="141"/>
                      </a:cubicBezTo>
                      <a:cubicBezTo>
                        <a:pt x="9" y="117"/>
                        <a:pt x="5" y="94"/>
                        <a:pt x="3" y="70"/>
                      </a:cubicBezTo>
                      <a:cubicBezTo>
                        <a:pt x="0" y="50"/>
                        <a:pt x="2" y="30"/>
                        <a:pt x="12" y="12"/>
                      </a:cubicBezTo>
                      <a:cubicBezTo>
                        <a:pt x="15" y="8"/>
                        <a:pt x="18" y="4"/>
                        <a:pt x="21" y="0"/>
                      </a:cubicBezTo>
                      <a:cubicBezTo>
                        <a:pt x="8" y="24"/>
                        <a:pt x="12" y="47"/>
                        <a:pt x="21" y="72"/>
                      </a:cubicBezTo>
                      <a:cubicBezTo>
                        <a:pt x="28" y="55"/>
                        <a:pt x="40" y="44"/>
                        <a:pt x="55" y="36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9">
                  <a:extLst>
                    <a:ext uri="{FF2B5EF4-FFF2-40B4-BE49-F238E27FC236}">
                      <a16:creationId xmlns:a16="http://schemas.microsoft.com/office/drawing/2014/main" id="{631EFFFF-51A8-430F-BACD-B21E283FF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52618" y="1499448"/>
                  <a:ext cx="420479" cy="364535"/>
                </a:xfrm>
                <a:custGeom>
                  <a:avLst/>
                  <a:gdLst>
                    <a:gd name="T0" fmla="*/ 119 w 119"/>
                    <a:gd name="T1" fmla="*/ 103 h 103"/>
                    <a:gd name="T2" fmla="*/ 0 w 119"/>
                    <a:gd name="T3" fmla="*/ 100 h 103"/>
                    <a:gd name="T4" fmla="*/ 62 w 119"/>
                    <a:gd name="T5" fmla="*/ 0 h 103"/>
                    <a:gd name="T6" fmla="*/ 119 w 119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103">
                      <a:moveTo>
                        <a:pt x="119" y="103"/>
                      </a:moveTo>
                      <a:cubicBezTo>
                        <a:pt x="79" y="102"/>
                        <a:pt x="39" y="101"/>
                        <a:pt x="0" y="100"/>
                      </a:cubicBezTo>
                      <a:cubicBezTo>
                        <a:pt x="3" y="84"/>
                        <a:pt x="47" y="12"/>
                        <a:pt x="62" y="0"/>
                      </a:cubicBezTo>
                      <a:cubicBezTo>
                        <a:pt x="76" y="12"/>
                        <a:pt x="118" y="90"/>
                        <a:pt x="119" y="10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82F3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012739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881659" y="3466050"/>
            <a:ext cx="1569883" cy="1455090"/>
            <a:chOff x="2257425" y="2868613"/>
            <a:chExt cx="1117600" cy="112077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5950713" y="4851378"/>
            <a:ext cx="1841933" cy="1764882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5"/>
          <p:cNvSpPr>
            <a:spLocks noEditPoints="1"/>
          </p:cNvSpPr>
          <p:nvPr/>
        </p:nvSpPr>
        <p:spPr bwMode="auto">
          <a:xfrm>
            <a:off x="8342479" y="2640201"/>
            <a:ext cx="1552769" cy="1483256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431081" y="4338277"/>
            <a:ext cx="1375564" cy="1303199"/>
            <a:chOff x="2257425" y="2868613"/>
            <a:chExt cx="1117600" cy="1120775"/>
          </a:xfrm>
        </p:grpSpPr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20043" y="3580196"/>
            <a:ext cx="1908117" cy="1912339"/>
            <a:chOff x="2257425" y="2868613"/>
            <a:chExt cx="1117600" cy="1120775"/>
          </a:xfrm>
        </p:grpSpPr>
        <p:sp>
          <p:nvSpPr>
            <p:cNvPr id="54" name="Freeform 5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Freeform 5"/>
          <p:cNvSpPr>
            <a:spLocks noEditPoints="1"/>
          </p:cNvSpPr>
          <p:nvPr/>
        </p:nvSpPr>
        <p:spPr bwMode="auto">
          <a:xfrm>
            <a:off x="4030955" y="5024980"/>
            <a:ext cx="1485113" cy="1375432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424209" y="1530345"/>
            <a:ext cx="1759884" cy="1764883"/>
          </a:xfrm>
          <a:custGeom>
            <a:avLst/>
            <a:gdLst>
              <a:gd name="T0" fmla="*/ 320 w 349"/>
              <a:gd name="T1" fmla="*/ 91 h 350"/>
              <a:gd name="T2" fmla="*/ 337 w 349"/>
              <a:gd name="T3" fmla="*/ 115 h 350"/>
              <a:gd name="T4" fmla="*/ 323 w 349"/>
              <a:gd name="T5" fmla="*/ 133 h 350"/>
              <a:gd name="T6" fmla="*/ 318 w 349"/>
              <a:gd name="T7" fmla="*/ 157 h 350"/>
              <a:gd name="T8" fmla="*/ 338 w 349"/>
              <a:gd name="T9" fmla="*/ 177 h 350"/>
              <a:gd name="T10" fmla="*/ 344 w 349"/>
              <a:gd name="T11" fmla="*/ 208 h 350"/>
              <a:gd name="T12" fmla="*/ 322 w 349"/>
              <a:gd name="T13" fmla="*/ 217 h 350"/>
              <a:gd name="T14" fmla="*/ 306 w 349"/>
              <a:gd name="T15" fmla="*/ 236 h 350"/>
              <a:gd name="T16" fmla="*/ 317 w 349"/>
              <a:gd name="T17" fmla="*/ 260 h 350"/>
              <a:gd name="T18" fmla="*/ 307 w 349"/>
              <a:gd name="T19" fmla="*/ 286 h 350"/>
              <a:gd name="T20" fmla="*/ 279 w 349"/>
              <a:gd name="T21" fmla="*/ 283 h 350"/>
              <a:gd name="T22" fmla="*/ 258 w 349"/>
              <a:gd name="T23" fmla="*/ 294 h 350"/>
              <a:gd name="T24" fmla="*/ 256 w 349"/>
              <a:gd name="T25" fmla="*/ 321 h 350"/>
              <a:gd name="T26" fmla="*/ 233 w 349"/>
              <a:gd name="T27" fmla="*/ 337 h 350"/>
              <a:gd name="T28" fmla="*/ 212 w 349"/>
              <a:gd name="T29" fmla="*/ 322 h 350"/>
              <a:gd name="T30" fmla="*/ 187 w 349"/>
              <a:gd name="T31" fmla="*/ 320 h 350"/>
              <a:gd name="T32" fmla="*/ 171 w 349"/>
              <a:gd name="T33" fmla="*/ 343 h 350"/>
              <a:gd name="T34" fmla="*/ 140 w 349"/>
              <a:gd name="T35" fmla="*/ 346 h 350"/>
              <a:gd name="T36" fmla="*/ 133 w 349"/>
              <a:gd name="T37" fmla="*/ 324 h 350"/>
              <a:gd name="T38" fmla="*/ 113 w 349"/>
              <a:gd name="T39" fmla="*/ 308 h 350"/>
              <a:gd name="T40" fmla="*/ 87 w 349"/>
              <a:gd name="T41" fmla="*/ 321 h 350"/>
              <a:gd name="T42" fmla="*/ 61 w 349"/>
              <a:gd name="T43" fmla="*/ 307 h 350"/>
              <a:gd name="T44" fmla="*/ 65 w 349"/>
              <a:gd name="T45" fmla="*/ 283 h 350"/>
              <a:gd name="T46" fmla="*/ 53 w 349"/>
              <a:gd name="T47" fmla="*/ 258 h 350"/>
              <a:gd name="T48" fmla="*/ 28 w 349"/>
              <a:gd name="T49" fmla="*/ 255 h 350"/>
              <a:gd name="T50" fmla="*/ 8 w 349"/>
              <a:gd name="T51" fmla="*/ 233 h 350"/>
              <a:gd name="T52" fmla="*/ 25 w 349"/>
              <a:gd name="T53" fmla="*/ 211 h 350"/>
              <a:gd name="T54" fmla="*/ 28 w 349"/>
              <a:gd name="T55" fmla="*/ 189 h 350"/>
              <a:gd name="T56" fmla="*/ 7 w 349"/>
              <a:gd name="T57" fmla="*/ 170 h 350"/>
              <a:gd name="T58" fmla="*/ 2 w 349"/>
              <a:gd name="T59" fmla="*/ 142 h 350"/>
              <a:gd name="T60" fmla="*/ 28 w 349"/>
              <a:gd name="T61" fmla="*/ 131 h 350"/>
              <a:gd name="T62" fmla="*/ 41 w 349"/>
              <a:gd name="T63" fmla="*/ 113 h 350"/>
              <a:gd name="T64" fmla="*/ 29 w 349"/>
              <a:gd name="T65" fmla="*/ 88 h 350"/>
              <a:gd name="T66" fmla="*/ 39 w 349"/>
              <a:gd name="T67" fmla="*/ 62 h 350"/>
              <a:gd name="T68" fmla="*/ 66 w 349"/>
              <a:gd name="T69" fmla="*/ 65 h 350"/>
              <a:gd name="T70" fmla="*/ 79 w 349"/>
              <a:gd name="T71" fmla="*/ 62 h 350"/>
              <a:gd name="T72" fmla="*/ 97 w 349"/>
              <a:gd name="T73" fmla="*/ 17 h 350"/>
              <a:gd name="T74" fmla="*/ 124 w 349"/>
              <a:gd name="T75" fmla="*/ 13 h 350"/>
              <a:gd name="T76" fmla="*/ 148 w 349"/>
              <a:gd name="T77" fmla="*/ 31 h 350"/>
              <a:gd name="T78" fmla="*/ 172 w 349"/>
              <a:gd name="T79" fmla="*/ 21 h 350"/>
              <a:gd name="T80" fmla="*/ 187 w 349"/>
              <a:gd name="T81" fmla="*/ 0 h 350"/>
              <a:gd name="T82" fmla="*/ 214 w 349"/>
              <a:gd name="T83" fmla="*/ 11 h 350"/>
              <a:gd name="T84" fmla="*/ 225 w 349"/>
              <a:gd name="T85" fmla="*/ 38 h 350"/>
              <a:gd name="T86" fmla="*/ 248 w 349"/>
              <a:gd name="T87" fmla="*/ 40 h 350"/>
              <a:gd name="T88" fmla="*/ 273 w 349"/>
              <a:gd name="T89" fmla="*/ 31 h 350"/>
              <a:gd name="T90" fmla="*/ 288 w 349"/>
              <a:gd name="T91" fmla="*/ 55 h 350"/>
              <a:gd name="T92" fmla="*/ 283 w 349"/>
              <a:gd name="T93" fmla="*/ 76 h 350"/>
              <a:gd name="T94" fmla="*/ 301 w 349"/>
              <a:gd name="T95" fmla="*/ 94 h 350"/>
              <a:gd name="T96" fmla="*/ 62 w 349"/>
              <a:gd name="T97" fmla="*/ 174 h 350"/>
              <a:gd name="T98" fmla="*/ 285 w 349"/>
              <a:gd name="T99" fmla="*/ 17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9" h="350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363625" y="2664344"/>
            <a:ext cx="2308475" cy="2315032"/>
            <a:chOff x="2257425" y="2868613"/>
            <a:chExt cx="1117600" cy="1120775"/>
          </a:xfrm>
        </p:grpSpPr>
        <p:sp>
          <p:nvSpPr>
            <p:cNvPr id="97" name="Freeform 5"/>
            <p:cNvSpPr>
              <a:spLocks noEditPoints="1"/>
            </p:cNvSpPr>
            <p:nvPr/>
          </p:nvSpPr>
          <p:spPr bwMode="auto">
            <a:xfrm>
              <a:off x="2257425" y="2868613"/>
              <a:ext cx="1117600" cy="1120775"/>
            </a:xfrm>
            <a:custGeom>
              <a:avLst/>
              <a:gdLst>
                <a:gd name="T0" fmla="*/ 320 w 349"/>
                <a:gd name="T1" fmla="*/ 91 h 350"/>
                <a:gd name="T2" fmla="*/ 337 w 349"/>
                <a:gd name="T3" fmla="*/ 115 h 350"/>
                <a:gd name="T4" fmla="*/ 323 w 349"/>
                <a:gd name="T5" fmla="*/ 133 h 350"/>
                <a:gd name="T6" fmla="*/ 318 w 349"/>
                <a:gd name="T7" fmla="*/ 157 h 350"/>
                <a:gd name="T8" fmla="*/ 338 w 349"/>
                <a:gd name="T9" fmla="*/ 177 h 350"/>
                <a:gd name="T10" fmla="*/ 344 w 349"/>
                <a:gd name="T11" fmla="*/ 208 h 350"/>
                <a:gd name="T12" fmla="*/ 322 w 349"/>
                <a:gd name="T13" fmla="*/ 217 h 350"/>
                <a:gd name="T14" fmla="*/ 306 w 349"/>
                <a:gd name="T15" fmla="*/ 236 h 350"/>
                <a:gd name="T16" fmla="*/ 317 w 349"/>
                <a:gd name="T17" fmla="*/ 260 h 350"/>
                <a:gd name="T18" fmla="*/ 307 w 349"/>
                <a:gd name="T19" fmla="*/ 286 h 350"/>
                <a:gd name="T20" fmla="*/ 279 w 349"/>
                <a:gd name="T21" fmla="*/ 283 h 350"/>
                <a:gd name="T22" fmla="*/ 258 w 349"/>
                <a:gd name="T23" fmla="*/ 294 h 350"/>
                <a:gd name="T24" fmla="*/ 256 w 349"/>
                <a:gd name="T25" fmla="*/ 321 h 350"/>
                <a:gd name="T26" fmla="*/ 233 w 349"/>
                <a:gd name="T27" fmla="*/ 337 h 350"/>
                <a:gd name="T28" fmla="*/ 212 w 349"/>
                <a:gd name="T29" fmla="*/ 322 h 350"/>
                <a:gd name="T30" fmla="*/ 187 w 349"/>
                <a:gd name="T31" fmla="*/ 320 h 350"/>
                <a:gd name="T32" fmla="*/ 171 w 349"/>
                <a:gd name="T33" fmla="*/ 343 h 350"/>
                <a:gd name="T34" fmla="*/ 140 w 349"/>
                <a:gd name="T35" fmla="*/ 346 h 350"/>
                <a:gd name="T36" fmla="*/ 133 w 349"/>
                <a:gd name="T37" fmla="*/ 324 h 350"/>
                <a:gd name="T38" fmla="*/ 113 w 349"/>
                <a:gd name="T39" fmla="*/ 308 h 350"/>
                <a:gd name="T40" fmla="*/ 87 w 349"/>
                <a:gd name="T41" fmla="*/ 321 h 350"/>
                <a:gd name="T42" fmla="*/ 61 w 349"/>
                <a:gd name="T43" fmla="*/ 307 h 350"/>
                <a:gd name="T44" fmla="*/ 65 w 349"/>
                <a:gd name="T45" fmla="*/ 283 h 350"/>
                <a:gd name="T46" fmla="*/ 53 w 349"/>
                <a:gd name="T47" fmla="*/ 258 h 350"/>
                <a:gd name="T48" fmla="*/ 28 w 349"/>
                <a:gd name="T49" fmla="*/ 255 h 350"/>
                <a:gd name="T50" fmla="*/ 8 w 349"/>
                <a:gd name="T51" fmla="*/ 233 h 350"/>
                <a:gd name="T52" fmla="*/ 25 w 349"/>
                <a:gd name="T53" fmla="*/ 211 h 350"/>
                <a:gd name="T54" fmla="*/ 28 w 349"/>
                <a:gd name="T55" fmla="*/ 189 h 350"/>
                <a:gd name="T56" fmla="*/ 7 w 349"/>
                <a:gd name="T57" fmla="*/ 170 h 350"/>
                <a:gd name="T58" fmla="*/ 2 w 349"/>
                <a:gd name="T59" fmla="*/ 142 h 350"/>
                <a:gd name="T60" fmla="*/ 28 w 349"/>
                <a:gd name="T61" fmla="*/ 131 h 350"/>
                <a:gd name="T62" fmla="*/ 41 w 349"/>
                <a:gd name="T63" fmla="*/ 113 h 350"/>
                <a:gd name="T64" fmla="*/ 29 w 349"/>
                <a:gd name="T65" fmla="*/ 88 h 350"/>
                <a:gd name="T66" fmla="*/ 39 w 349"/>
                <a:gd name="T67" fmla="*/ 62 h 350"/>
                <a:gd name="T68" fmla="*/ 66 w 349"/>
                <a:gd name="T69" fmla="*/ 65 h 350"/>
                <a:gd name="T70" fmla="*/ 79 w 349"/>
                <a:gd name="T71" fmla="*/ 62 h 350"/>
                <a:gd name="T72" fmla="*/ 97 w 349"/>
                <a:gd name="T73" fmla="*/ 17 h 350"/>
                <a:gd name="T74" fmla="*/ 124 w 349"/>
                <a:gd name="T75" fmla="*/ 13 h 350"/>
                <a:gd name="T76" fmla="*/ 148 w 349"/>
                <a:gd name="T77" fmla="*/ 31 h 350"/>
                <a:gd name="T78" fmla="*/ 172 w 349"/>
                <a:gd name="T79" fmla="*/ 21 h 350"/>
                <a:gd name="T80" fmla="*/ 187 w 349"/>
                <a:gd name="T81" fmla="*/ 0 h 350"/>
                <a:gd name="T82" fmla="*/ 214 w 349"/>
                <a:gd name="T83" fmla="*/ 11 h 350"/>
                <a:gd name="T84" fmla="*/ 225 w 349"/>
                <a:gd name="T85" fmla="*/ 38 h 350"/>
                <a:gd name="T86" fmla="*/ 248 w 349"/>
                <a:gd name="T87" fmla="*/ 40 h 350"/>
                <a:gd name="T88" fmla="*/ 273 w 349"/>
                <a:gd name="T89" fmla="*/ 31 h 350"/>
                <a:gd name="T90" fmla="*/ 288 w 349"/>
                <a:gd name="T91" fmla="*/ 55 h 350"/>
                <a:gd name="T92" fmla="*/ 283 w 349"/>
                <a:gd name="T93" fmla="*/ 76 h 350"/>
                <a:gd name="T94" fmla="*/ 301 w 349"/>
                <a:gd name="T95" fmla="*/ 94 h 350"/>
                <a:gd name="T96" fmla="*/ 62 w 349"/>
                <a:gd name="T97" fmla="*/ 174 h 350"/>
                <a:gd name="T98" fmla="*/ 285 w 349"/>
                <a:gd name="T99" fmla="*/ 17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9" h="350">
                  <a:moveTo>
                    <a:pt x="301" y="94"/>
                  </a:moveTo>
                  <a:cubicBezTo>
                    <a:pt x="308" y="93"/>
                    <a:pt x="314" y="92"/>
                    <a:pt x="320" y="91"/>
                  </a:cubicBezTo>
                  <a:cubicBezTo>
                    <a:pt x="324" y="90"/>
                    <a:pt x="328" y="92"/>
                    <a:pt x="330" y="96"/>
                  </a:cubicBezTo>
                  <a:cubicBezTo>
                    <a:pt x="332" y="102"/>
                    <a:pt x="335" y="109"/>
                    <a:pt x="337" y="115"/>
                  </a:cubicBezTo>
                  <a:cubicBezTo>
                    <a:pt x="339" y="119"/>
                    <a:pt x="337" y="122"/>
                    <a:pt x="335" y="125"/>
                  </a:cubicBezTo>
                  <a:cubicBezTo>
                    <a:pt x="331" y="128"/>
                    <a:pt x="327" y="130"/>
                    <a:pt x="323" y="133"/>
                  </a:cubicBezTo>
                  <a:cubicBezTo>
                    <a:pt x="317" y="138"/>
                    <a:pt x="316" y="141"/>
                    <a:pt x="317" y="149"/>
                  </a:cubicBezTo>
                  <a:cubicBezTo>
                    <a:pt x="318" y="151"/>
                    <a:pt x="318" y="154"/>
                    <a:pt x="318" y="157"/>
                  </a:cubicBezTo>
                  <a:cubicBezTo>
                    <a:pt x="318" y="168"/>
                    <a:pt x="324" y="173"/>
                    <a:pt x="333" y="176"/>
                  </a:cubicBezTo>
                  <a:cubicBezTo>
                    <a:pt x="335" y="176"/>
                    <a:pt x="336" y="177"/>
                    <a:pt x="338" y="177"/>
                  </a:cubicBezTo>
                  <a:cubicBezTo>
                    <a:pt x="349" y="182"/>
                    <a:pt x="347" y="184"/>
                    <a:pt x="346" y="194"/>
                  </a:cubicBezTo>
                  <a:cubicBezTo>
                    <a:pt x="346" y="199"/>
                    <a:pt x="345" y="203"/>
                    <a:pt x="344" y="208"/>
                  </a:cubicBezTo>
                  <a:cubicBezTo>
                    <a:pt x="343" y="212"/>
                    <a:pt x="340" y="215"/>
                    <a:pt x="336" y="215"/>
                  </a:cubicBezTo>
                  <a:cubicBezTo>
                    <a:pt x="331" y="216"/>
                    <a:pt x="327" y="216"/>
                    <a:pt x="322" y="217"/>
                  </a:cubicBezTo>
                  <a:cubicBezTo>
                    <a:pt x="317" y="217"/>
                    <a:pt x="313" y="220"/>
                    <a:pt x="310" y="225"/>
                  </a:cubicBezTo>
                  <a:cubicBezTo>
                    <a:pt x="309" y="229"/>
                    <a:pt x="308" y="232"/>
                    <a:pt x="306" y="236"/>
                  </a:cubicBezTo>
                  <a:cubicBezTo>
                    <a:pt x="304" y="241"/>
                    <a:pt x="305" y="245"/>
                    <a:pt x="308" y="249"/>
                  </a:cubicBezTo>
                  <a:cubicBezTo>
                    <a:pt x="311" y="253"/>
                    <a:pt x="314" y="256"/>
                    <a:pt x="317" y="260"/>
                  </a:cubicBezTo>
                  <a:cubicBezTo>
                    <a:pt x="321" y="265"/>
                    <a:pt x="321" y="269"/>
                    <a:pt x="317" y="274"/>
                  </a:cubicBezTo>
                  <a:cubicBezTo>
                    <a:pt x="313" y="278"/>
                    <a:pt x="310" y="282"/>
                    <a:pt x="307" y="286"/>
                  </a:cubicBezTo>
                  <a:cubicBezTo>
                    <a:pt x="302" y="292"/>
                    <a:pt x="299" y="292"/>
                    <a:pt x="293" y="289"/>
                  </a:cubicBezTo>
                  <a:cubicBezTo>
                    <a:pt x="288" y="287"/>
                    <a:pt x="284" y="285"/>
                    <a:pt x="279" y="283"/>
                  </a:cubicBezTo>
                  <a:cubicBezTo>
                    <a:pt x="275" y="282"/>
                    <a:pt x="271" y="284"/>
                    <a:pt x="268" y="286"/>
                  </a:cubicBezTo>
                  <a:cubicBezTo>
                    <a:pt x="264" y="289"/>
                    <a:pt x="261" y="291"/>
                    <a:pt x="258" y="294"/>
                  </a:cubicBezTo>
                  <a:cubicBezTo>
                    <a:pt x="254" y="297"/>
                    <a:pt x="253" y="301"/>
                    <a:pt x="254" y="306"/>
                  </a:cubicBezTo>
                  <a:cubicBezTo>
                    <a:pt x="255" y="311"/>
                    <a:pt x="255" y="316"/>
                    <a:pt x="256" y="321"/>
                  </a:cubicBezTo>
                  <a:cubicBezTo>
                    <a:pt x="256" y="326"/>
                    <a:pt x="254" y="329"/>
                    <a:pt x="251" y="330"/>
                  </a:cubicBezTo>
                  <a:cubicBezTo>
                    <a:pt x="245" y="333"/>
                    <a:pt x="239" y="335"/>
                    <a:pt x="233" y="337"/>
                  </a:cubicBezTo>
                  <a:cubicBezTo>
                    <a:pt x="227" y="339"/>
                    <a:pt x="224" y="338"/>
                    <a:pt x="220" y="333"/>
                  </a:cubicBezTo>
                  <a:cubicBezTo>
                    <a:pt x="218" y="329"/>
                    <a:pt x="215" y="325"/>
                    <a:pt x="212" y="322"/>
                  </a:cubicBezTo>
                  <a:cubicBezTo>
                    <a:pt x="209" y="318"/>
                    <a:pt x="205" y="317"/>
                    <a:pt x="201" y="318"/>
                  </a:cubicBezTo>
                  <a:cubicBezTo>
                    <a:pt x="196" y="318"/>
                    <a:pt x="192" y="319"/>
                    <a:pt x="187" y="320"/>
                  </a:cubicBezTo>
                  <a:cubicBezTo>
                    <a:pt x="182" y="321"/>
                    <a:pt x="179" y="324"/>
                    <a:pt x="177" y="328"/>
                  </a:cubicBezTo>
                  <a:cubicBezTo>
                    <a:pt x="175" y="333"/>
                    <a:pt x="173" y="338"/>
                    <a:pt x="171" y="343"/>
                  </a:cubicBezTo>
                  <a:cubicBezTo>
                    <a:pt x="169" y="347"/>
                    <a:pt x="167" y="350"/>
                    <a:pt x="162" y="349"/>
                  </a:cubicBezTo>
                  <a:cubicBezTo>
                    <a:pt x="155" y="348"/>
                    <a:pt x="147" y="348"/>
                    <a:pt x="140" y="346"/>
                  </a:cubicBezTo>
                  <a:cubicBezTo>
                    <a:pt x="137" y="345"/>
                    <a:pt x="135" y="341"/>
                    <a:pt x="134" y="338"/>
                  </a:cubicBezTo>
                  <a:cubicBezTo>
                    <a:pt x="133" y="333"/>
                    <a:pt x="133" y="328"/>
                    <a:pt x="133" y="324"/>
                  </a:cubicBezTo>
                  <a:cubicBezTo>
                    <a:pt x="132" y="318"/>
                    <a:pt x="129" y="313"/>
                    <a:pt x="123" y="312"/>
                  </a:cubicBezTo>
                  <a:cubicBezTo>
                    <a:pt x="119" y="310"/>
                    <a:pt x="116" y="309"/>
                    <a:pt x="113" y="308"/>
                  </a:cubicBezTo>
                  <a:cubicBezTo>
                    <a:pt x="108" y="306"/>
                    <a:pt x="104" y="307"/>
                    <a:pt x="101" y="310"/>
                  </a:cubicBezTo>
                  <a:cubicBezTo>
                    <a:pt x="96" y="314"/>
                    <a:pt x="92" y="317"/>
                    <a:pt x="87" y="321"/>
                  </a:cubicBezTo>
                  <a:cubicBezTo>
                    <a:pt x="84" y="323"/>
                    <a:pt x="81" y="323"/>
                    <a:pt x="78" y="320"/>
                  </a:cubicBezTo>
                  <a:cubicBezTo>
                    <a:pt x="72" y="316"/>
                    <a:pt x="66" y="312"/>
                    <a:pt x="61" y="307"/>
                  </a:cubicBezTo>
                  <a:cubicBezTo>
                    <a:pt x="57" y="304"/>
                    <a:pt x="58" y="299"/>
                    <a:pt x="60" y="295"/>
                  </a:cubicBezTo>
                  <a:cubicBezTo>
                    <a:pt x="62" y="291"/>
                    <a:pt x="63" y="287"/>
                    <a:pt x="65" y="283"/>
                  </a:cubicBezTo>
                  <a:cubicBezTo>
                    <a:pt x="67" y="278"/>
                    <a:pt x="66" y="274"/>
                    <a:pt x="64" y="271"/>
                  </a:cubicBezTo>
                  <a:cubicBezTo>
                    <a:pt x="60" y="266"/>
                    <a:pt x="57" y="262"/>
                    <a:pt x="53" y="258"/>
                  </a:cubicBezTo>
                  <a:cubicBezTo>
                    <a:pt x="51" y="254"/>
                    <a:pt x="47" y="253"/>
                    <a:pt x="43" y="253"/>
                  </a:cubicBezTo>
                  <a:cubicBezTo>
                    <a:pt x="38" y="254"/>
                    <a:pt x="33" y="254"/>
                    <a:pt x="28" y="255"/>
                  </a:cubicBezTo>
                  <a:cubicBezTo>
                    <a:pt x="22" y="257"/>
                    <a:pt x="18" y="255"/>
                    <a:pt x="15" y="249"/>
                  </a:cubicBezTo>
                  <a:cubicBezTo>
                    <a:pt x="13" y="244"/>
                    <a:pt x="10" y="239"/>
                    <a:pt x="8" y="233"/>
                  </a:cubicBezTo>
                  <a:cubicBezTo>
                    <a:pt x="6" y="229"/>
                    <a:pt x="7" y="225"/>
                    <a:pt x="11" y="222"/>
                  </a:cubicBezTo>
                  <a:cubicBezTo>
                    <a:pt x="15" y="218"/>
                    <a:pt x="20" y="214"/>
                    <a:pt x="25" y="211"/>
                  </a:cubicBezTo>
                  <a:cubicBezTo>
                    <a:pt x="29" y="208"/>
                    <a:pt x="30" y="204"/>
                    <a:pt x="30" y="199"/>
                  </a:cubicBezTo>
                  <a:cubicBezTo>
                    <a:pt x="29" y="195"/>
                    <a:pt x="28" y="192"/>
                    <a:pt x="28" y="189"/>
                  </a:cubicBezTo>
                  <a:cubicBezTo>
                    <a:pt x="28" y="180"/>
                    <a:pt x="23" y="176"/>
                    <a:pt x="16" y="174"/>
                  </a:cubicBezTo>
                  <a:cubicBezTo>
                    <a:pt x="13" y="173"/>
                    <a:pt x="10" y="171"/>
                    <a:pt x="7" y="170"/>
                  </a:cubicBezTo>
                  <a:cubicBezTo>
                    <a:pt x="2" y="169"/>
                    <a:pt x="0" y="166"/>
                    <a:pt x="0" y="162"/>
                  </a:cubicBezTo>
                  <a:cubicBezTo>
                    <a:pt x="1" y="155"/>
                    <a:pt x="1" y="149"/>
                    <a:pt x="2" y="142"/>
                  </a:cubicBezTo>
                  <a:cubicBezTo>
                    <a:pt x="2" y="136"/>
                    <a:pt x="5" y="134"/>
                    <a:pt x="11" y="133"/>
                  </a:cubicBezTo>
                  <a:cubicBezTo>
                    <a:pt x="17" y="132"/>
                    <a:pt x="23" y="132"/>
                    <a:pt x="28" y="131"/>
                  </a:cubicBezTo>
                  <a:cubicBezTo>
                    <a:pt x="32" y="130"/>
                    <a:pt x="35" y="128"/>
                    <a:pt x="36" y="124"/>
                  </a:cubicBezTo>
                  <a:cubicBezTo>
                    <a:pt x="38" y="120"/>
                    <a:pt x="40" y="117"/>
                    <a:pt x="41" y="113"/>
                  </a:cubicBezTo>
                  <a:cubicBezTo>
                    <a:pt x="42" y="109"/>
                    <a:pt x="42" y="105"/>
                    <a:pt x="39" y="101"/>
                  </a:cubicBezTo>
                  <a:cubicBezTo>
                    <a:pt x="36" y="97"/>
                    <a:pt x="32" y="93"/>
                    <a:pt x="29" y="88"/>
                  </a:cubicBezTo>
                  <a:cubicBezTo>
                    <a:pt x="26" y="84"/>
                    <a:pt x="26" y="80"/>
                    <a:pt x="29" y="76"/>
                  </a:cubicBezTo>
                  <a:cubicBezTo>
                    <a:pt x="32" y="71"/>
                    <a:pt x="36" y="66"/>
                    <a:pt x="39" y="62"/>
                  </a:cubicBezTo>
                  <a:cubicBezTo>
                    <a:pt x="42" y="57"/>
                    <a:pt x="46" y="56"/>
                    <a:pt x="52" y="58"/>
                  </a:cubicBezTo>
                  <a:cubicBezTo>
                    <a:pt x="57" y="60"/>
                    <a:pt x="62" y="62"/>
                    <a:pt x="66" y="65"/>
                  </a:cubicBezTo>
                  <a:cubicBezTo>
                    <a:pt x="70" y="67"/>
                    <a:pt x="74" y="66"/>
                    <a:pt x="77" y="64"/>
                  </a:cubicBezTo>
                  <a:cubicBezTo>
                    <a:pt x="78" y="63"/>
                    <a:pt x="79" y="63"/>
                    <a:pt x="79" y="62"/>
                  </a:cubicBezTo>
                  <a:cubicBezTo>
                    <a:pt x="94" y="51"/>
                    <a:pt x="94" y="51"/>
                    <a:pt x="90" y="30"/>
                  </a:cubicBezTo>
                  <a:cubicBezTo>
                    <a:pt x="89" y="23"/>
                    <a:pt x="91" y="20"/>
                    <a:pt x="97" y="17"/>
                  </a:cubicBezTo>
                  <a:cubicBezTo>
                    <a:pt x="102" y="15"/>
                    <a:pt x="107" y="13"/>
                    <a:pt x="112" y="11"/>
                  </a:cubicBezTo>
                  <a:cubicBezTo>
                    <a:pt x="117" y="8"/>
                    <a:pt x="120" y="9"/>
                    <a:pt x="124" y="13"/>
                  </a:cubicBezTo>
                  <a:cubicBezTo>
                    <a:pt x="127" y="17"/>
                    <a:pt x="130" y="22"/>
                    <a:pt x="133" y="26"/>
                  </a:cubicBezTo>
                  <a:cubicBezTo>
                    <a:pt x="138" y="31"/>
                    <a:pt x="142" y="32"/>
                    <a:pt x="148" y="31"/>
                  </a:cubicBezTo>
                  <a:cubicBezTo>
                    <a:pt x="152" y="29"/>
                    <a:pt x="156" y="29"/>
                    <a:pt x="160" y="29"/>
                  </a:cubicBezTo>
                  <a:cubicBezTo>
                    <a:pt x="166" y="28"/>
                    <a:pt x="170" y="26"/>
                    <a:pt x="172" y="21"/>
                  </a:cubicBezTo>
                  <a:cubicBezTo>
                    <a:pt x="173" y="16"/>
                    <a:pt x="175" y="11"/>
                    <a:pt x="177" y="6"/>
                  </a:cubicBezTo>
                  <a:cubicBezTo>
                    <a:pt x="179" y="2"/>
                    <a:pt x="182" y="0"/>
                    <a:pt x="187" y="0"/>
                  </a:cubicBezTo>
                  <a:cubicBezTo>
                    <a:pt x="194" y="1"/>
                    <a:pt x="201" y="2"/>
                    <a:pt x="208" y="3"/>
                  </a:cubicBezTo>
                  <a:cubicBezTo>
                    <a:pt x="212" y="3"/>
                    <a:pt x="214" y="6"/>
                    <a:pt x="214" y="11"/>
                  </a:cubicBezTo>
                  <a:cubicBezTo>
                    <a:pt x="215" y="17"/>
                    <a:pt x="216" y="23"/>
                    <a:pt x="217" y="29"/>
                  </a:cubicBezTo>
                  <a:cubicBezTo>
                    <a:pt x="218" y="34"/>
                    <a:pt x="221" y="36"/>
                    <a:pt x="225" y="38"/>
                  </a:cubicBezTo>
                  <a:cubicBezTo>
                    <a:pt x="228" y="39"/>
                    <a:pt x="231" y="40"/>
                    <a:pt x="234" y="41"/>
                  </a:cubicBezTo>
                  <a:cubicBezTo>
                    <a:pt x="239" y="45"/>
                    <a:pt x="244" y="43"/>
                    <a:pt x="248" y="40"/>
                  </a:cubicBezTo>
                  <a:cubicBezTo>
                    <a:pt x="252" y="37"/>
                    <a:pt x="256" y="34"/>
                    <a:pt x="259" y="31"/>
                  </a:cubicBezTo>
                  <a:cubicBezTo>
                    <a:pt x="264" y="27"/>
                    <a:pt x="268" y="27"/>
                    <a:pt x="273" y="31"/>
                  </a:cubicBezTo>
                  <a:cubicBezTo>
                    <a:pt x="277" y="34"/>
                    <a:pt x="281" y="37"/>
                    <a:pt x="285" y="41"/>
                  </a:cubicBezTo>
                  <a:cubicBezTo>
                    <a:pt x="290" y="45"/>
                    <a:pt x="291" y="49"/>
                    <a:pt x="288" y="55"/>
                  </a:cubicBezTo>
                  <a:cubicBezTo>
                    <a:pt x="286" y="59"/>
                    <a:pt x="284" y="64"/>
                    <a:pt x="283" y="68"/>
                  </a:cubicBezTo>
                  <a:cubicBezTo>
                    <a:pt x="282" y="71"/>
                    <a:pt x="282" y="74"/>
                    <a:pt x="283" y="76"/>
                  </a:cubicBezTo>
                  <a:cubicBezTo>
                    <a:pt x="286" y="81"/>
                    <a:pt x="290" y="86"/>
                    <a:pt x="295" y="91"/>
                  </a:cubicBezTo>
                  <a:cubicBezTo>
                    <a:pt x="296" y="93"/>
                    <a:pt x="299" y="93"/>
                    <a:pt x="301" y="94"/>
                  </a:cubicBezTo>
                  <a:close/>
                  <a:moveTo>
                    <a:pt x="174" y="63"/>
                  </a:moveTo>
                  <a:cubicBezTo>
                    <a:pt x="112" y="63"/>
                    <a:pt x="62" y="113"/>
                    <a:pt x="62" y="174"/>
                  </a:cubicBezTo>
                  <a:cubicBezTo>
                    <a:pt x="62" y="236"/>
                    <a:pt x="112" y="285"/>
                    <a:pt x="173" y="286"/>
                  </a:cubicBezTo>
                  <a:cubicBezTo>
                    <a:pt x="235" y="286"/>
                    <a:pt x="285" y="236"/>
                    <a:pt x="285" y="174"/>
                  </a:cubicBezTo>
                  <a:cubicBezTo>
                    <a:pt x="285" y="112"/>
                    <a:pt x="234" y="63"/>
                    <a:pt x="174" y="6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6"/>
            <p:cNvSpPr>
              <a:spLocks noEditPoints="1"/>
            </p:cNvSpPr>
            <p:nvPr/>
          </p:nvSpPr>
          <p:spPr bwMode="auto">
            <a:xfrm>
              <a:off x="2455863" y="3070226"/>
              <a:ext cx="714375" cy="714375"/>
            </a:xfrm>
            <a:custGeom>
              <a:avLst/>
              <a:gdLst>
                <a:gd name="T0" fmla="*/ 112 w 223"/>
                <a:gd name="T1" fmla="*/ 0 h 223"/>
                <a:gd name="T2" fmla="*/ 223 w 223"/>
                <a:gd name="T3" fmla="*/ 111 h 223"/>
                <a:gd name="T4" fmla="*/ 111 w 223"/>
                <a:gd name="T5" fmla="*/ 223 h 223"/>
                <a:gd name="T6" fmla="*/ 0 w 223"/>
                <a:gd name="T7" fmla="*/ 111 h 223"/>
                <a:gd name="T8" fmla="*/ 112 w 223"/>
                <a:gd name="T9" fmla="*/ 0 h 223"/>
                <a:gd name="T10" fmla="*/ 112 w 223"/>
                <a:gd name="T11" fmla="*/ 196 h 223"/>
                <a:gd name="T12" fmla="*/ 111 w 223"/>
                <a:gd name="T13" fmla="*/ 197 h 223"/>
                <a:gd name="T14" fmla="*/ 109 w 223"/>
                <a:gd name="T15" fmla="*/ 192 h 223"/>
                <a:gd name="T16" fmla="*/ 102 w 223"/>
                <a:gd name="T17" fmla="*/ 172 h 223"/>
                <a:gd name="T18" fmla="*/ 89 w 223"/>
                <a:gd name="T19" fmla="*/ 129 h 223"/>
                <a:gd name="T20" fmla="*/ 81 w 223"/>
                <a:gd name="T21" fmla="*/ 125 h 223"/>
                <a:gd name="T22" fmla="*/ 72 w 223"/>
                <a:gd name="T23" fmla="*/ 128 h 223"/>
                <a:gd name="T24" fmla="*/ 57 w 223"/>
                <a:gd name="T25" fmla="*/ 133 h 223"/>
                <a:gd name="T26" fmla="*/ 46 w 223"/>
                <a:gd name="T27" fmla="*/ 146 h 223"/>
                <a:gd name="T28" fmla="*/ 43 w 223"/>
                <a:gd name="T29" fmla="*/ 175 h 223"/>
                <a:gd name="T30" fmla="*/ 45 w 223"/>
                <a:gd name="T31" fmla="*/ 182 h 223"/>
                <a:gd name="T32" fmla="*/ 132 w 223"/>
                <a:gd name="T33" fmla="*/ 206 h 223"/>
                <a:gd name="T34" fmla="*/ 177 w 223"/>
                <a:gd name="T35" fmla="*/ 181 h 223"/>
                <a:gd name="T36" fmla="*/ 180 w 223"/>
                <a:gd name="T37" fmla="*/ 176 h 223"/>
                <a:gd name="T38" fmla="*/ 175 w 223"/>
                <a:gd name="T39" fmla="*/ 144 h 223"/>
                <a:gd name="T40" fmla="*/ 165 w 223"/>
                <a:gd name="T41" fmla="*/ 133 h 223"/>
                <a:gd name="T42" fmla="*/ 153 w 223"/>
                <a:gd name="T43" fmla="*/ 128 h 223"/>
                <a:gd name="T44" fmla="*/ 136 w 223"/>
                <a:gd name="T45" fmla="*/ 123 h 223"/>
                <a:gd name="T46" fmla="*/ 112 w 223"/>
                <a:gd name="T47" fmla="*/ 196 h 223"/>
                <a:gd name="T48" fmla="*/ 111 w 223"/>
                <a:gd name="T49" fmla="*/ 31 h 223"/>
                <a:gd name="T50" fmla="*/ 96 w 223"/>
                <a:gd name="T51" fmla="*/ 34 h 223"/>
                <a:gd name="T52" fmla="*/ 79 w 223"/>
                <a:gd name="T53" fmla="*/ 54 h 223"/>
                <a:gd name="T54" fmla="*/ 76 w 223"/>
                <a:gd name="T55" fmla="*/ 60 h 223"/>
                <a:gd name="T56" fmla="*/ 68 w 223"/>
                <a:gd name="T57" fmla="*/ 75 h 223"/>
                <a:gd name="T58" fmla="*/ 77 w 223"/>
                <a:gd name="T59" fmla="*/ 87 h 223"/>
                <a:gd name="T60" fmla="*/ 82 w 223"/>
                <a:gd name="T61" fmla="*/ 91 h 223"/>
                <a:gd name="T62" fmla="*/ 92 w 223"/>
                <a:gd name="T63" fmla="*/ 108 h 223"/>
                <a:gd name="T64" fmla="*/ 131 w 223"/>
                <a:gd name="T65" fmla="*/ 107 h 223"/>
                <a:gd name="T66" fmla="*/ 141 w 223"/>
                <a:gd name="T67" fmla="*/ 90 h 223"/>
                <a:gd name="T68" fmla="*/ 144 w 223"/>
                <a:gd name="T69" fmla="*/ 87 h 223"/>
                <a:gd name="T70" fmla="*/ 150 w 223"/>
                <a:gd name="T71" fmla="*/ 63 h 223"/>
                <a:gd name="T72" fmla="*/ 142 w 223"/>
                <a:gd name="T73" fmla="*/ 48 h 223"/>
                <a:gd name="T74" fmla="*/ 139 w 223"/>
                <a:gd name="T75" fmla="*/ 44 h 223"/>
                <a:gd name="T76" fmla="*/ 111 w 223"/>
                <a:gd name="T77" fmla="*/ 31 h 223"/>
                <a:gd name="T78" fmla="*/ 107 w 223"/>
                <a:gd name="T79" fmla="*/ 143 h 223"/>
                <a:gd name="T80" fmla="*/ 111 w 223"/>
                <a:gd name="T81" fmla="*/ 179 h 223"/>
                <a:gd name="T82" fmla="*/ 115 w 223"/>
                <a:gd name="T83" fmla="*/ 143 h 223"/>
                <a:gd name="T84" fmla="*/ 107 w 223"/>
                <a:gd name="T85" fmla="*/ 143 h 223"/>
                <a:gd name="T86" fmla="*/ 118 w 223"/>
                <a:gd name="T87" fmla="*/ 127 h 223"/>
                <a:gd name="T88" fmla="*/ 104 w 223"/>
                <a:gd name="T89" fmla="*/ 127 h 223"/>
                <a:gd name="T90" fmla="*/ 104 w 223"/>
                <a:gd name="T91" fmla="*/ 138 h 223"/>
                <a:gd name="T92" fmla="*/ 118 w 223"/>
                <a:gd name="T93" fmla="*/ 138 h 223"/>
                <a:gd name="T94" fmla="*/ 118 w 223"/>
                <a:gd name="T95" fmla="*/ 12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223">
                  <a:moveTo>
                    <a:pt x="112" y="0"/>
                  </a:moveTo>
                  <a:cubicBezTo>
                    <a:pt x="172" y="0"/>
                    <a:pt x="223" y="49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2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lose/>
                  <a:moveTo>
                    <a:pt x="112" y="196"/>
                  </a:moveTo>
                  <a:cubicBezTo>
                    <a:pt x="112" y="197"/>
                    <a:pt x="111" y="197"/>
                    <a:pt x="111" y="197"/>
                  </a:cubicBezTo>
                  <a:cubicBezTo>
                    <a:pt x="110" y="195"/>
                    <a:pt x="110" y="194"/>
                    <a:pt x="109" y="192"/>
                  </a:cubicBezTo>
                  <a:cubicBezTo>
                    <a:pt x="107" y="185"/>
                    <a:pt x="105" y="178"/>
                    <a:pt x="102" y="172"/>
                  </a:cubicBezTo>
                  <a:cubicBezTo>
                    <a:pt x="98" y="157"/>
                    <a:pt x="93" y="143"/>
                    <a:pt x="89" y="129"/>
                  </a:cubicBezTo>
                  <a:cubicBezTo>
                    <a:pt x="87" y="124"/>
                    <a:pt x="87" y="123"/>
                    <a:pt x="81" y="125"/>
                  </a:cubicBezTo>
                  <a:cubicBezTo>
                    <a:pt x="78" y="126"/>
                    <a:pt x="75" y="127"/>
                    <a:pt x="72" y="128"/>
                  </a:cubicBezTo>
                  <a:cubicBezTo>
                    <a:pt x="67" y="130"/>
                    <a:pt x="62" y="131"/>
                    <a:pt x="57" y="133"/>
                  </a:cubicBezTo>
                  <a:cubicBezTo>
                    <a:pt x="51" y="135"/>
                    <a:pt x="47" y="140"/>
                    <a:pt x="46" y="146"/>
                  </a:cubicBezTo>
                  <a:cubicBezTo>
                    <a:pt x="45" y="156"/>
                    <a:pt x="43" y="166"/>
                    <a:pt x="43" y="175"/>
                  </a:cubicBezTo>
                  <a:cubicBezTo>
                    <a:pt x="42" y="178"/>
                    <a:pt x="44" y="181"/>
                    <a:pt x="45" y="182"/>
                  </a:cubicBezTo>
                  <a:cubicBezTo>
                    <a:pt x="70" y="205"/>
                    <a:pt x="99" y="213"/>
                    <a:pt x="132" y="206"/>
                  </a:cubicBezTo>
                  <a:cubicBezTo>
                    <a:pt x="150" y="202"/>
                    <a:pt x="164" y="193"/>
                    <a:pt x="177" y="181"/>
                  </a:cubicBezTo>
                  <a:cubicBezTo>
                    <a:pt x="179" y="180"/>
                    <a:pt x="180" y="178"/>
                    <a:pt x="180" y="176"/>
                  </a:cubicBezTo>
                  <a:cubicBezTo>
                    <a:pt x="179" y="165"/>
                    <a:pt x="177" y="154"/>
                    <a:pt x="175" y="144"/>
                  </a:cubicBezTo>
                  <a:cubicBezTo>
                    <a:pt x="174" y="139"/>
                    <a:pt x="170" y="135"/>
                    <a:pt x="165" y="133"/>
                  </a:cubicBezTo>
                  <a:cubicBezTo>
                    <a:pt x="161" y="131"/>
                    <a:pt x="157" y="130"/>
                    <a:pt x="153" y="128"/>
                  </a:cubicBezTo>
                  <a:cubicBezTo>
                    <a:pt x="147" y="126"/>
                    <a:pt x="142" y="125"/>
                    <a:pt x="136" y="123"/>
                  </a:cubicBezTo>
                  <a:cubicBezTo>
                    <a:pt x="128" y="148"/>
                    <a:pt x="120" y="172"/>
                    <a:pt x="112" y="196"/>
                  </a:cubicBezTo>
                  <a:close/>
                  <a:moveTo>
                    <a:pt x="111" y="31"/>
                  </a:moveTo>
                  <a:cubicBezTo>
                    <a:pt x="106" y="32"/>
                    <a:pt x="101" y="33"/>
                    <a:pt x="96" y="34"/>
                  </a:cubicBezTo>
                  <a:cubicBezTo>
                    <a:pt x="86" y="37"/>
                    <a:pt x="82" y="45"/>
                    <a:pt x="79" y="54"/>
                  </a:cubicBezTo>
                  <a:cubicBezTo>
                    <a:pt x="79" y="56"/>
                    <a:pt x="78" y="59"/>
                    <a:pt x="76" y="60"/>
                  </a:cubicBezTo>
                  <a:cubicBezTo>
                    <a:pt x="69" y="64"/>
                    <a:pt x="67" y="68"/>
                    <a:pt x="68" y="75"/>
                  </a:cubicBezTo>
                  <a:cubicBezTo>
                    <a:pt x="69" y="81"/>
                    <a:pt x="71" y="86"/>
                    <a:pt x="77" y="87"/>
                  </a:cubicBezTo>
                  <a:cubicBezTo>
                    <a:pt x="80" y="87"/>
                    <a:pt x="82" y="89"/>
                    <a:pt x="82" y="91"/>
                  </a:cubicBezTo>
                  <a:cubicBezTo>
                    <a:pt x="84" y="98"/>
                    <a:pt x="88" y="103"/>
                    <a:pt x="92" y="108"/>
                  </a:cubicBezTo>
                  <a:cubicBezTo>
                    <a:pt x="105" y="122"/>
                    <a:pt x="119" y="121"/>
                    <a:pt x="131" y="107"/>
                  </a:cubicBezTo>
                  <a:cubicBezTo>
                    <a:pt x="135" y="102"/>
                    <a:pt x="137" y="96"/>
                    <a:pt x="141" y="90"/>
                  </a:cubicBezTo>
                  <a:cubicBezTo>
                    <a:pt x="142" y="89"/>
                    <a:pt x="143" y="88"/>
                    <a:pt x="144" y="87"/>
                  </a:cubicBezTo>
                  <a:cubicBezTo>
                    <a:pt x="153" y="84"/>
                    <a:pt x="158" y="69"/>
                    <a:pt x="150" y="63"/>
                  </a:cubicBezTo>
                  <a:cubicBezTo>
                    <a:pt x="145" y="59"/>
                    <a:pt x="144" y="54"/>
                    <a:pt x="142" y="48"/>
                  </a:cubicBezTo>
                  <a:cubicBezTo>
                    <a:pt x="141" y="47"/>
                    <a:pt x="140" y="45"/>
                    <a:pt x="139" y="44"/>
                  </a:cubicBezTo>
                  <a:cubicBezTo>
                    <a:pt x="133" y="34"/>
                    <a:pt x="123" y="31"/>
                    <a:pt x="111" y="31"/>
                  </a:cubicBezTo>
                  <a:close/>
                  <a:moveTo>
                    <a:pt x="107" y="143"/>
                  </a:moveTo>
                  <a:cubicBezTo>
                    <a:pt x="101" y="156"/>
                    <a:pt x="106" y="167"/>
                    <a:pt x="111" y="179"/>
                  </a:cubicBezTo>
                  <a:cubicBezTo>
                    <a:pt x="117" y="167"/>
                    <a:pt x="120" y="155"/>
                    <a:pt x="115" y="143"/>
                  </a:cubicBezTo>
                  <a:cubicBezTo>
                    <a:pt x="112" y="143"/>
                    <a:pt x="109" y="143"/>
                    <a:pt x="107" y="143"/>
                  </a:cubicBezTo>
                  <a:close/>
                  <a:moveTo>
                    <a:pt x="118" y="127"/>
                  </a:moveTo>
                  <a:cubicBezTo>
                    <a:pt x="113" y="127"/>
                    <a:pt x="108" y="127"/>
                    <a:pt x="104" y="127"/>
                  </a:cubicBezTo>
                  <a:cubicBezTo>
                    <a:pt x="104" y="131"/>
                    <a:pt x="104" y="134"/>
                    <a:pt x="104" y="138"/>
                  </a:cubicBezTo>
                  <a:cubicBezTo>
                    <a:pt x="109" y="138"/>
                    <a:pt x="114" y="138"/>
                    <a:pt x="118" y="138"/>
                  </a:cubicBezTo>
                  <a:cubicBezTo>
                    <a:pt x="118" y="134"/>
                    <a:pt x="118" y="131"/>
                    <a:pt x="118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2627845" y="252759"/>
            <a:ext cx="692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TECNOLOGIE UTILIZZATE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8EB6B5D-84A6-4EA6-9AB4-A42F13EA240B}"/>
              </a:ext>
            </a:extLst>
          </p:cNvPr>
          <p:cNvSpPr txBox="1"/>
          <p:nvPr/>
        </p:nvSpPr>
        <p:spPr>
          <a:xfrm>
            <a:off x="1499947" y="2151177"/>
            <a:ext cx="2985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/>
              <a:t>Data cleaning</a:t>
            </a:r>
          </a:p>
        </p:txBody>
      </p:sp>
      <p:cxnSp>
        <p:nvCxnSpPr>
          <p:cNvPr id="118" name="Straight Connector 117"/>
          <p:cNvCxnSpPr>
            <a:cxnSpLocks/>
          </p:cNvCxnSpPr>
          <p:nvPr/>
        </p:nvCxnSpPr>
        <p:spPr>
          <a:xfrm flipH="1" flipV="1">
            <a:off x="9364140" y="6353604"/>
            <a:ext cx="2465822" cy="5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cxnSpLocks/>
          </p:cNvCxnSpPr>
          <p:nvPr/>
        </p:nvCxnSpPr>
        <p:spPr>
          <a:xfrm flipV="1">
            <a:off x="2394563" y="5641476"/>
            <a:ext cx="627989" cy="3262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/>
          </p:cNvCxnSpPr>
          <p:nvPr/>
        </p:nvCxnSpPr>
        <p:spPr>
          <a:xfrm flipH="1">
            <a:off x="229494" y="5967693"/>
            <a:ext cx="21546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68EB6B5D-84A6-4EA6-9AB4-A42F13EA240B}"/>
              </a:ext>
            </a:extLst>
          </p:cNvPr>
          <p:cNvSpPr txBox="1"/>
          <p:nvPr/>
        </p:nvSpPr>
        <p:spPr>
          <a:xfrm>
            <a:off x="193664" y="4952889"/>
            <a:ext cx="2361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="1" dirty="0"/>
              <a:t>Data </a:t>
            </a:r>
            <a:r>
              <a:rPr lang="it-IT" sz="2800" b="1" dirty="0" err="1"/>
              <a:t>preparation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13" name="Straight Connector 112"/>
          <p:cNvCxnSpPr>
            <a:cxnSpLocks/>
          </p:cNvCxnSpPr>
          <p:nvPr/>
        </p:nvCxnSpPr>
        <p:spPr>
          <a:xfrm flipH="1">
            <a:off x="8770901" y="1771805"/>
            <a:ext cx="20714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68EB6B5D-84A6-4EA6-9AB4-A42F13EA240B}"/>
              </a:ext>
            </a:extLst>
          </p:cNvPr>
          <p:cNvSpPr txBox="1"/>
          <p:nvPr/>
        </p:nvSpPr>
        <p:spPr>
          <a:xfrm>
            <a:off x="8562634" y="1133232"/>
            <a:ext cx="2488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Persistenza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06" name="Immagine 105">
            <a:extLst>
              <a:ext uri="{FF2B5EF4-FFF2-40B4-BE49-F238E27FC236}">
                <a16:creationId xmlns:a16="http://schemas.microsoft.com/office/drawing/2014/main" id="{847E4108-61AD-4576-A6B9-4E5A8A4E4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  <p:cxnSp>
        <p:nvCxnSpPr>
          <p:cNvPr id="116" name="Straight Connector 108">
            <a:extLst>
              <a:ext uri="{FF2B5EF4-FFF2-40B4-BE49-F238E27FC236}">
                <a16:creationId xmlns:a16="http://schemas.microsoft.com/office/drawing/2014/main" id="{C5F7E293-DA48-440A-910D-37030A58D04E}"/>
              </a:ext>
            </a:extLst>
          </p:cNvPr>
          <p:cNvCxnSpPr>
            <a:cxnSpLocks/>
          </p:cNvCxnSpPr>
          <p:nvPr/>
        </p:nvCxnSpPr>
        <p:spPr>
          <a:xfrm>
            <a:off x="4147229" y="2671797"/>
            <a:ext cx="328802" cy="6750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08">
            <a:extLst>
              <a:ext uri="{FF2B5EF4-FFF2-40B4-BE49-F238E27FC236}">
                <a16:creationId xmlns:a16="http://schemas.microsoft.com/office/drawing/2014/main" id="{45A2A0BB-A550-42ED-9281-B02FE71A612A}"/>
              </a:ext>
            </a:extLst>
          </p:cNvPr>
          <p:cNvCxnSpPr>
            <a:cxnSpLocks/>
          </p:cNvCxnSpPr>
          <p:nvPr/>
        </p:nvCxnSpPr>
        <p:spPr>
          <a:xfrm>
            <a:off x="1257765" y="2670848"/>
            <a:ext cx="2902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F57B849-03B2-692C-E6DB-6F1D3A8877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16"/>
          <a:stretch/>
        </p:blipFill>
        <p:spPr>
          <a:xfrm>
            <a:off x="6791173" y="1811545"/>
            <a:ext cx="980316" cy="130070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A087C15-B5CA-9F26-5A76-7A6DF79FB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6" y="3985062"/>
            <a:ext cx="1097189" cy="1097189"/>
          </a:xfrm>
          <a:prstGeom prst="rect">
            <a:avLst/>
          </a:prstGeom>
        </p:spPr>
      </p:pic>
      <p:pic>
        <p:nvPicPr>
          <p:cNvPr id="24" name="Immagine 23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27E99A1E-7C31-E82E-4B64-AC5ADFE68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16" y="3310397"/>
            <a:ext cx="997092" cy="1016367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4708220C-10A7-FABA-F0FE-A160C1301A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0" t="27552" r="27371" b="38619"/>
          <a:stretch/>
        </p:blipFill>
        <p:spPr>
          <a:xfrm>
            <a:off x="4436064" y="5405152"/>
            <a:ext cx="569604" cy="518701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38D94A8D-2F2F-165A-6690-7935498578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" t="8386" r="67401" b="7955"/>
          <a:stretch/>
        </p:blipFill>
        <p:spPr>
          <a:xfrm>
            <a:off x="6505515" y="5319514"/>
            <a:ext cx="732328" cy="728589"/>
          </a:xfrm>
          <a:prstGeom prst="rect">
            <a:avLst/>
          </a:prstGeom>
        </p:spPr>
      </p:pic>
      <p:pic>
        <p:nvPicPr>
          <p:cNvPr id="72" name="Immagine 71" descr="Immagine che contiene testo, kit da pronto soccorso, clipart, segnale&#10;&#10;Descrizione generata automaticamente">
            <a:extLst>
              <a:ext uri="{FF2B5EF4-FFF2-40B4-BE49-F238E27FC236}">
                <a16:creationId xmlns:a16="http://schemas.microsoft.com/office/drawing/2014/main" id="{546B4FAC-FE52-75B7-E875-804E3EA00B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20419" r="67219" b="1045"/>
          <a:stretch/>
        </p:blipFill>
        <p:spPr>
          <a:xfrm>
            <a:off x="7403834" y="3806075"/>
            <a:ext cx="515645" cy="737291"/>
          </a:xfrm>
          <a:prstGeom prst="rect">
            <a:avLst/>
          </a:prstGeom>
        </p:spPr>
      </p:pic>
      <p:pic>
        <p:nvPicPr>
          <p:cNvPr id="74" name="Immagine 73" descr="Immagine che contiene testo, kit da pronto soccorso, clipart, segnale&#10;&#10;Descrizione generata automaticamente">
            <a:extLst>
              <a:ext uri="{FF2B5EF4-FFF2-40B4-BE49-F238E27FC236}">
                <a16:creationId xmlns:a16="http://schemas.microsoft.com/office/drawing/2014/main" id="{C28733A3-CCAA-0F59-793F-D19B18B3B7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5" r="34788" b="23840"/>
          <a:stretch/>
        </p:blipFill>
        <p:spPr>
          <a:xfrm>
            <a:off x="8888709" y="4679562"/>
            <a:ext cx="429410" cy="595225"/>
          </a:xfrm>
          <a:prstGeom prst="rect">
            <a:avLst/>
          </a:prstGeom>
        </p:spPr>
      </p:pic>
      <p:pic>
        <p:nvPicPr>
          <p:cNvPr id="76" name="Immagine 75" descr="Immagine che contiene testo, kit da pronto soccorso, clipart, segnale&#10;&#10;Descrizione generata automaticamente">
            <a:extLst>
              <a:ext uri="{FF2B5EF4-FFF2-40B4-BE49-F238E27FC236}">
                <a16:creationId xmlns:a16="http://schemas.microsoft.com/office/drawing/2014/main" id="{0BCAB9C7-3F66-E1D5-EAA5-9D3A8D5A4AE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6" t="21488" r="1875" b="2306"/>
          <a:stretch/>
        </p:blipFill>
        <p:spPr>
          <a:xfrm>
            <a:off x="8888709" y="3066018"/>
            <a:ext cx="475431" cy="651863"/>
          </a:xfrm>
          <a:prstGeom prst="rect">
            <a:avLst/>
          </a:prstGeom>
        </p:spPr>
      </p:pic>
      <p:cxnSp>
        <p:nvCxnSpPr>
          <p:cNvPr id="119" name="Straight Connector 107">
            <a:extLst>
              <a:ext uri="{FF2B5EF4-FFF2-40B4-BE49-F238E27FC236}">
                <a16:creationId xmlns:a16="http://schemas.microsoft.com/office/drawing/2014/main" id="{CC706BA2-06FF-05DF-1706-E012A3D0B000}"/>
              </a:ext>
            </a:extLst>
          </p:cNvPr>
          <p:cNvCxnSpPr>
            <a:cxnSpLocks/>
          </p:cNvCxnSpPr>
          <p:nvPr/>
        </p:nvCxnSpPr>
        <p:spPr>
          <a:xfrm flipH="1" flipV="1">
            <a:off x="7932003" y="5460389"/>
            <a:ext cx="1432137" cy="8932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06">
            <a:extLst>
              <a:ext uri="{FF2B5EF4-FFF2-40B4-BE49-F238E27FC236}">
                <a16:creationId xmlns:a16="http://schemas.microsoft.com/office/drawing/2014/main" id="{2BD3522A-D15A-9286-23A2-93EB490656AB}"/>
              </a:ext>
            </a:extLst>
          </p:cNvPr>
          <p:cNvSpPr txBox="1"/>
          <p:nvPr/>
        </p:nvSpPr>
        <p:spPr>
          <a:xfrm>
            <a:off x="9277258" y="5805796"/>
            <a:ext cx="248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Web App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21" name="Straight Connector 108">
            <a:extLst>
              <a:ext uri="{FF2B5EF4-FFF2-40B4-BE49-F238E27FC236}">
                <a16:creationId xmlns:a16="http://schemas.microsoft.com/office/drawing/2014/main" id="{2E874BA0-65B9-ED11-105D-987996976312}"/>
              </a:ext>
            </a:extLst>
          </p:cNvPr>
          <p:cNvCxnSpPr>
            <a:cxnSpLocks/>
          </p:cNvCxnSpPr>
          <p:nvPr/>
        </p:nvCxnSpPr>
        <p:spPr>
          <a:xfrm flipV="1">
            <a:off x="8123824" y="1770930"/>
            <a:ext cx="655436" cy="5530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45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62" grpId="0" animBg="1"/>
      <p:bldP spid="90" grpId="0" animBg="1"/>
      <p:bldP spid="104" grpId="0"/>
      <p:bldP spid="111" grpId="0"/>
      <p:bldP spid="114" grpId="0"/>
      <p:bldP spid="1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136042" y="244586"/>
            <a:ext cx="8122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PRE-PROCESSING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104BD35-5DC2-4E8B-91DC-0F8CDD52A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DA019E0-78F1-8C7E-22EE-2A263359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36" y="1605494"/>
            <a:ext cx="3644437" cy="1406525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6142A40-889F-FDA3-ED4A-108990CFEC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 b="26876"/>
          <a:stretch/>
        </p:blipFill>
        <p:spPr>
          <a:xfrm>
            <a:off x="6495495" y="1395390"/>
            <a:ext cx="5472689" cy="1616629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A2CB5FC8-F6CC-931A-C599-1F7694C9E551}"/>
              </a:ext>
            </a:extLst>
          </p:cNvPr>
          <p:cNvSpPr txBox="1"/>
          <p:nvPr/>
        </p:nvSpPr>
        <p:spPr>
          <a:xfrm>
            <a:off x="2432482" y="3899110"/>
            <a:ext cx="795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Tre tab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elle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: 18800 Listing, 88 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Neighbourhood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, 785990Reviews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Oval 32">
            <a:extLst>
              <a:ext uri="{FF2B5EF4-FFF2-40B4-BE49-F238E27FC236}">
                <a16:creationId xmlns:a16="http://schemas.microsoft.com/office/drawing/2014/main" id="{A52C2FAD-6880-3794-EB79-6AC7375E69A9}"/>
              </a:ext>
            </a:extLst>
          </p:cNvPr>
          <p:cNvSpPr/>
          <p:nvPr/>
        </p:nvSpPr>
        <p:spPr>
          <a:xfrm>
            <a:off x="2074638" y="3845982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7" name="Oval 33">
            <a:extLst>
              <a:ext uri="{FF2B5EF4-FFF2-40B4-BE49-F238E27FC236}">
                <a16:creationId xmlns:a16="http://schemas.microsoft.com/office/drawing/2014/main" id="{F3FEC1CB-DEA3-EE5C-A484-84CE41C2495E}"/>
              </a:ext>
            </a:extLst>
          </p:cNvPr>
          <p:cNvSpPr/>
          <p:nvPr/>
        </p:nvSpPr>
        <p:spPr>
          <a:xfrm>
            <a:off x="3575478" y="4683387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Oval 34">
            <a:extLst>
              <a:ext uri="{FF2B5EF4-FFF2-40B4-BE49-F238E27FC236}">
                <a16:creationId xmlns:a16="http://schemas.microsoft.com/office/drawing/2014/main" id="{D6964C04-06DD-C0F6-D05C-23B7F48823B9}"/>
              </a:ext>
            </a:extLst>
          </p:cNvPr>
          <p:cNvSpPr/>
          <p:nvPr/>
        </p:nvSpPr>
        <p:spPr>
          <a:xfrm>
            <a:off x="4228807" y="5562583"/>
            <a:ext cx="506366" cy="506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37">
            <a:extLst>
              <a:ext uri="{FF2B5EF4-FFF2-40B4-BE49-F238E27FC236}">
                <a16:creationId xmlns:a16="http://schemas.microsoft.com/office/drawing/2014/main" id="{7931BDB4-19A5-DD32-24D2-2AD19084C477}"/>
              </a:ext>
            </a:extLst>
          </p:cNvPr>
          <p:cNvSpPr txBox="1"/>
          <p:nvPr/>
        </p:nvSpPr>
        <p:spPr>
          <a:xfrm>
            <a:off x="4081844" y="4696314"/>
            <a:ext cx="499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Rimozione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colonne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 non 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utilizzate</a:t>
            </a:r>
            <a:endParaRPr lang="en-GB" sz="2000" b="1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  <p:sp>
        <p:nvSpPr>
          <p:cNvPr id="50" name="TextBox 40">
            <a:extLst>
              <a:ext uri="{FF2B5EF4-FFF2-40B4-BE49-F238E27FC236}">
                <a16:creationId xmlns:a16="http://schemas.microsoft.com/office/drawing/2014/main" id="{F20DA251-1DCF-077C-ED5B-9ADBCBC14169}"/>
              </a:ext>
            </a:extLst>
          </p:cNvPr>
          <p:cNvSpPr txBox="1"/>
          <p:nvPr/>
        </p:nvSpPr>
        <p:spPr>
          <a:xfrm>
            <a:off x="4735173" y="5600421"/>
            <a:ext cx="352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Gestione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dei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 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valori</a:t>
            </a: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 nulli</a:t>
            </a:r>
            <a:endParaRPr lang="en-GB" sz="2000" b="1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28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  <p:bldP spid="47" grpId="0" animBg="1"/>
      <p:bldP spid="48" grpId="0" animBg="1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16663C0-74C7-4D0F-8A27-B9FD38B81D23}"/>
              </a:ext>
            </a:extLst>
          </p:cNvPr>
          <p:cNvGrpSpPr/>
          <p:nvPr/>
        </p:nvGrpSpPr>
        <p:grpSpPr>
          <a:xfrm>
            <a:off x="2296249" y="3722204"/>
            <a:ext cx="4029265" cy="2608673"/>
            <a:chOff x="1431007" y="-344274"/>
            <a:chExt cx="7103313" cy="4529925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C0C3BD7-4482-4A0E-ABEF-1DB69660B2BD}"/>
                </a:ext>
              </a:extLst>
            </p:cNvPr>
            <p:cNvSpPr>
              <a:spLocks noEditPoints="1"/>
            </p:cNvSpPr>
            <p:nvPr/>
          </p:nvSpPr>
          <p:spPr bwMode="auto">
            <a:xfrm rot="16200000">
              <a:off x="4915183" y="1000524"/>
              <a:ext cx="1865234" cy="1893953"/>
            </a:xfrm>
            <a:custGeom>
              <a:avLst/>
              <a:gdLst>
                <a:gd name="T0" fmla="*/ 548 w 567"/>
                <a:gd name="T1" fmla="*/ 239 h 571"/>
                <a:gd name="T2" fmla="*/ 495 w 567"/>
                <a:gd name="T3" fmla="*/ 210 h 571"/>
                <a:gd name="T4" fmla="*/ 485 w 567"/>
                <a:gd name="T5" fmla="*/ 162 h 571"/>
                <a:gd name="T6" fmla="*/ 506 w 567"/>
                <a:gd name="T7" fmla="*/ 119 h 571"/>
                <a:gd name="T8" fmla="*/ 465 w 567"/>
                <a:gd name="T9" fmla="*/ 66 h 571"/>
                <a:gd name="T10" fmla="*/ 409 w 567"/>
                <a:gd name="T11" fmla="*/ 79 h 571"/>
                <a:gd name="T12" fmla="*/ 355 w 567"/>
                <a:gd name="T13" fmla="*/ 71 h 571"/>
                <a:gd name="T14" fmla="*/ 330 w 567"/>
                <a:gd name="T15" fmla="*/ 19 h 571"/>
                <a:gd name="T16" fmla="*/ 258 w 567"/>
                <a:gd name="T17" fmla="*/ 1 h 571"/>
                <a:gd name="T18" fmla="*/ 227 w 567"/>
                <a:gd name="T19" fmla="*/ 53 h 571"/>
                <a:gd name="T20" fmla="*/ 186 w 567"/>
                <a:gd name="T21" fmla="*/ 83 h 571"/>
                <a:gd name="T22" fmla="*/ 128 w 567"/>
                <a:gd name="T23" fmla="*/ 64 h 571"/>
                <a:gd name="T24" fmla="*/ 66 w 567"/>
                <a:gd name="T25" fmla="*/ 104 h 571"/>
                <a:gd name="T26" fmla="*/ 81 w 567"/>
                <a:gd name="T27" fmla="*/ 159 h 571"/>
                <a:gd name="T28" fmla="*/ 71 w 567"/>
                <a:gd name="T29" fmla="*/ 214 h 571"/>
                <a:gd name="T30" fmla="*/ 20 w 567"/>
                <a:gd name="T31" fmla="*/ 239 h 571"/>
                <a:gd name="T32" fmla="*/ 2 w 567"/>
                <a:gd name="T33" fmla="*/ 312 h 571"/>
                <a:gd name="T34" fmla="*/ 50 w 567"/>
                <a:gd name="T35" fmla="*/ 341 h 571"/>
                <a:gd name="T36" fmla="*/ 82 w 567"/>
                <a:gd name="T37" fmla="*/ 387 h 571"/>
                <a:gd name="T38" fmla="*/ 82 w 567"/>
                <a:gd name="T39" fmla="*/ 408 h 571"/>
                <a:gd name="T40" fmla="*/ 68 w 567"/>
                <a:gd name="T41" fmla="*/ 470 h 571"/>
                <a:gd name="T42" fmla="*/ 103 w 567"/>
                <a:gd name="T43" fmla="*/ 505 h 571"/>
                <a:gd name="T44" fmla="*/ 153 w 567"/>
                <a:gd name="T45" fmla="*/ 494 h 571"/>
                <a:gd name="T46" fmla="*/ 210 w 567"/>
                <a:gd name="T47" fmla="*/ 500 h 571"/>
                <a:gd name="T48" fmla="*/ 238 w 567"/>
                <a:gd name="T49" fmla="*/ 551 h 571"/>
                <a:gd name="T50" fmla="*/ 273 w 567"/>
                <a:gd name="T51" fmla="*/ 571 h 571"/>
                <a:gd name="T52" fmla="*/ 330 w 567"/>
                <a:gd name="T53" fmla="*/ 551 h 571"/>
                <a:gd name="T54" fmla="*/ 356 w 567"/>
                <a:gd name="T55" fmla="*/ 501 h 571"/>
                <a:gd name="T56" fmla="*/ 405 w 567"/>
                <a:gd name="T57" fmla="*/ 489 h 571"/>
                <a:gd name="T58" fmla="*/ 452 w 567"/>
                <a:gd name="T59" fmla="*/ 509 h 571"/>
                <a:gd name="T60" fmla="*/ 501 w 567"/>
                <a:gd name="T61" fmla="*/ 468 h 571"/>
                <a:gd name="T62" fmla="*/ 490 w 567"/>
                <a:gd name="T63" fmla="*/ 417 h 571"/>
                <a:gd name="T64" fmla="*/ 495 w 567"/>
                <a:gd name="T65" fmla="*/ 364 h 571"/>
                <a:gd name="T66" fmla="*/ 548 w 567"/>
                <a:gd name="T67" fmla="*/ 331 h 571"/>
                <a:gd name="T68" fmla="*/ 567 w 567"/>
                <a:gd name="T69" fmla="*/ 275 h 571"/>
                <a:gd name="T70" fmla="*/ 285 w 567"/>
                <a:gd name="T71" fmla="*/ 355 h 571"/>
                <a:gd name="T72" fmla="*/ 285 w 567"/>
                <a:gd name="T73" fmla="*/ 215 h 571"/>
                <a:gd name="T74" fmla="*/ 285 w 567"/>
                <a:gd name="T75" fmla="*/ 35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571">
                  <a:moveTo>
                    <a:pt x="565" y="260"/>
                  </a:moveTo>
                  <a:cubicBezTo>
                    <a:pt x="566" y="250"/>
                    <a:pt x="557" y="241"/>
                    <a:pt x="548" y="239"/>
                  </a:cubicBezTo>
                  <a:cubicBezTo>
                    <a:pt x="537" y="236"/>
                    <a:pt x="526" y="232"/>
                    <a:pt x="515" y="229"/>
                  </a:cubicBezTo>
                  <a:cubicBezTo>
                    <a:pt x="506" y="227"/>
                    <a:pt x="499" y="219"/>
                    <a:pt x="495" y="210"/>
                  </a:cubicBezTo>
                  <a:cubicBezTo>
                    <a:pt x="492" y="202"/>
                    <a:pt x="489" y="193"/>
                    <a:pt x="486" y="186"/>
                  </a:cubicBezTo>
                  <a:cubicBezTo>
                    <a:pt x="480" y="177"/>
                    <a:pt x="480" y="170"/>
                    <a:pt x="485" y="162"/>
                  </a:cubicBezTo>
                  <a:cubicBezTo>
                    <a:pt x="490" y="153"/>
                    <a:pt x="495" y="145"/>
                    <a:pt x="499" y="137"/>
                  </a:cubicBezTo>
                  <a:cubicBezTo>
                    <a:pt x="502" y="131"/>
                    <a:pt x="506" y="126"/>
                    <a:pt x="506" y="119"/>
                  </a:cubicBezTo>
                  <a:cubicBezTo>
                    <a:pt x="507" y="106"/>
                    <a:pt x="499" y="98"/>
                    <a:pt x="492" y="91"/>
                  </a:cubicBezTo>
                  <a:cubicBezTo>
                    <a:pt x="484" y="82"/>
                    <a:pt x="474" y="74"/>
                    <a:pt x="465" y="66"/>
                  </a:cubicBezTo>
                  <a:cubicBezTo>
                    <a:pt x="457" y="60"/>
                    <a:pt x="449" y="59"/>
                    <a:pt x="440" y="63"/>
                  </a:cubicBezTo>
                  <a:cubicBezTo>
                    <a:pt x="430" y="68"/>
                    <a:pt x="420" y="74"/>
                    <a:pt x="409" y="79"/>
                  </a:cubicBezTo>
                  <a:cubicBezTo>
                    <a:pt x="401" y="84"/>
                    <a:pt x="392" y="86"/>
                    <a:pt x="383" y="83"/>
                  </a:cubicBezTo>
                  <a:cubicBezTo>
                    <a:pt x="373" y="79"/>
                    <a:pt x="363" y="75"/>
                    <a:pt x="355" y="71"/>
                  </a:cubicBezTo>
                  <a:cubicBezTo>
                    <a:pt x="348" y="67"/>
                    <a:pt x="342" y="61"/>
                    <a:pt x="340" y="54"/>
                  </a:cubicBezTo>
                  <a:cubicBezTo>
                    <a:pt x="336" y="42"/>
                    <a:pt x="333" y="30"/>
                    <a:pt x="330" y="19"/>
                  </a:cubicBezTo>
                  <a:cubicBezTo>
                    <a:pt x="327" y="11"/>
                    <a:pt x="318" y="2"/>
                    <a:pt x="310" y="1"/>
                  </a:cubicBezTo>
                  <a:cubicBezTo>
                    <a:pt x="293" y="0"/>
                    <a:pt x="276" y="0"/>
                    <a:pt x="258" y="1"/>
                  </a:cubicBezTo>
                  <a:cubicBezTo>
                    <a:pt x="249" y="2"/>
                    <a:pt x="240" y="9"/>
                    <a:pt x="238" y="18"/>
                  </a:cubicBezTo>
                  <a:cubicBezTo>
                    <a:pt x="234" y="30"/>
                    <a:pt x="231" y="42"/>
                    <a:pt x="227" y="53"/>
                  </a:cubicBezTo>
                  <a:cubicBezTo>
                    <a:pt x="225" y="61"/>
                    <a:pt x="219" y="68"/>
                    <a:pt x="212" y="71"/>
                  </a:cubicBezTo>
                  <a:cubicBezTo>
                    <a:pt x="204" y="75"/>
                    <a:pt x="195" y="79"/>
                    <a:pt x="186" y="83"/>
                  </a:cubicBezTo>
                  <a:cubicBezTo>
                    <a:pt x="177" y="86"/>
                    <a:pt x="167" y="85"/>
                    <a:pt x="159" y="81"/>
                  </a:cubicBezTo>
                  <a:cubicBezTo>
                    <a:pt x="149" y="76"/>
                    <a:pt x="138" y="69"/>
                    <a:pt x="128" y="64"/>
                  </a:cubicBezTo>
                  <a:cubicBezTo>
                    <a:pt x="120" y="60"/>
                    <a:pt x="110" y="60"/>
                    <a:pt x="103" y="66"/>
                  </a:cubicBezTo>
                  <a:cubicBezTo>
                    <a:pt x="89" y="77"/>
                    <a:pt x="76" y="89"/>
                    <a:pt x="66" y="104"/>
                  </a:cubicBezTo>
                  <a:cubicBezTo>
                    <a:pt x="60" y="111"/>
                    <a:pt x="60" y="120"/>
                    <a:pt x="64" y="129"/>
                  </a:cubicBezTo>
                  <a:cubicBezTo>
                    <a:pt x="69" y="139"/>
                    <a:pt x="75" y="149"/>
                    <a:pt x="81" y="159"/>
                  </a:cubicBezTo>
                  <a:cubicBezTo>
                    <a:pt x="85" y="167"/>
                    <a:pt x="86" y="176"/>
                    <a:pt x="83" y="184"/>
                  </a:cubicBezTo>
                  <a:cubicBezTo>
                    <a:pt x="79" y="193"/>
                    <a:pt x="75" y="204"/>
                    <a:pt x="71" y="214"/>
                  </a:cubicBezTo>
                  <a:cubicBezTo>
                    <a:pt x="67" y="221"/>
                    <a:pt x="62" y="226"/>
                    <a:pt x="54" y="229"/>
                  </a:cubicBezTo>
                  <a:cubicBezTo>
                    <a:pt x="43" y="233"/>
                    <a:pt x="32" y="236"/>
                    <a:pt x="20" y="239"/>
                  </a:cubicBezTo>
                  <a:cubicBezTo>
                    <a:pt x="11" y="241"/>
                    <a:pt x="3" y="249"/>
                    <a:pt x="1" y="260"/>
                  </a:cubicBezTo>
                  <a:cubicBezTo>
                    <a:pt x="0" y="277"/>
                    <a:pt x="1" y="295"/>
                    <a:pt x="2" y="312"/>
                  </a:cubicBezTo>
                  <a:cubicBezTo>
                    <a:pt x="3" y="322"/>
                    <a:pt x="10" y="328"/>
                    <a:pt x="18" y="331"/>
                  </a:cubicBezTo>
                  <a:cubicBezTo>
                    <a:pt x="29" y="335"/>
                    <a:pt x="39" y="338"/>
                    <a:pt x="50" y="341"/>
                  </a:cubicBezTo>
                  <a:cubicBezTo>
                    <a:pt x="60" y="344"/>
                    <a:pt x="67" y="350"/>
                    <a:pt x="71" y="360"/>
                  </a:cubicBezTo>
                  <a:cubicBezTo>
                    <a:pt x="75" y="369"/>
                    <a:pt x="79" y="378"/>
                    <a:pt x="82" y="387"/>
                  </a:cubicBezTo>
                  <a:cubicBezTo>
                    <a:pt x="84" y="391"/>
                    <a:pt x="88" y="395"/>
                    <a:pt x="85" y="400"/>
                  </a:cubicBezTo>
                  <a:cubicBezTo>
                    <a:pt x="85" y="403"/>
                    <a:pt x="84" y="405"/>
                    <a:pt x="82" y="408"/>
                  </a:cubicBezTo>
                  <a:cubicBezTo>
                    <a:pt x="77" y="419"/>
                    <a:pt x="71" y="429"/>
                    <a:pt x="65" y="440"/>
                  </a:cubicBezTo>
                  <a:cubicBezTo>
                    <a:pt x="60" y="452"/>
                    <a:pt x="60" y="461"/>
                    <a:pt x="68" y="470"/>
                  </a:cubicBezTo>
                  <a:cubicBezTo>
                    <a:pt x="75" y="477"/>
                    <a:pt x="81" y="484"/>
                    <a:pt x="87" y="490"/>
                  </a:cubicBezTo>
                  <a:cubicBezTo>
                    <a:pt x="93" y="495"/>
                    <a:pt x="97" y="500"/>
                    <a:pt x="103" y="505"/>
                  </a:cubicBezTo>
                  <a:cubicBezTo>
                    <a:pt x="110" y="512"/>
                    <a:pt x="119" y="511"/>
                    <a:pt x="127" y="508"/>
                  </a:cubicBezTo>
                  <a:cubicBezTo>
                    <a:pt x="136" y="503"/>
                    <a:pt x="145" y="498"/>
                    <a:pt x="153" y="494"/>
                  </a:cubicBezTo>
                  <a:cubicBezTo>
                    <a:pt x="163" y="487"/>
                    <a:pt x="173" y="485"/>
                    <a:pt x="184" y="489"/>
                  </a:cubicBezTo>
                  <a:cubicBezTo>
                    <a:pt x="193" y="493"/>
                    <a:pt x="201" y="496"/>
                    <a:pt x="210" y="500"/>
                  </a:cubicBezTo>
                  <a:cubicBezTo>
                    <a:pt x="218" y="503"/>
                    <a:pt x="225" y="509"/>
                    <a:pt x="229" y="518"/>
                  </a:cubicBezTo>
                  <a:cubicBezTo>
                    <a:pt x="232" y="529"/>
                    <a:pt x="235" y="540"/>
                    <a:pt x="238" y="551"/>
                  </a:cubicBezTo>
                  <a:cubicBezTo>
                    <a:pt x="240" y="559"/>
                    <a:pt x="244" y="565"/>
                    <a:pt x="252" y="568"/>
                  </a:cubicBezTo>
                  <a:cubicBezTo>
                    <a:pt x="259" y="570"/>
                    <a:pt x="266" y="570"/>
                    <a:pt x="273" y="571"/>
                  </a:cubicBezTo>
                  <a:cubicBezTo>
                    <a:pt x="285" y="571"/>
                    <a:pt x="298" y="569"/>
                    <a:pt x="310" y="569"/>
                  </a:cubicBezTo>
                  <a:cubicBezTo>
                    <a:pt x="319" y="569"/>
                    <a:pt x="328" y="559"/>
                    <a:pt x="330" y="551"/>
                  </a:cubicBezTo>
                  <a:cubicBezTo>
                    <a:pt x="332" y="541"/>
                    <a:pt x="336" y="530"/>
                    <a:pt x="339" y="520"/>
                  </a:cubicBezTo>
                  <a:cubicBezTo>
                    <a:pt x="342" y="512"/>
                    <a:pt x="348" y="505"/>
                    <a:pt x="356" y="501"/>
                  </a:cubicBezTo>
                  <a:cubicBezTo>
                    <a:pt x="365" y="497"/>
                    <a:pt x="374" y="494"/>
                    <a:pt x="383" y="490"/>
                  </a:cubicBezTo>
                  <a:cubicBezTo>
                    <a:pt x="390" y="486"/>
                    <a:pt x="398" y="486"/>
                    <a:pt x="405" y="489"/>
                  </a:cubicBezTo>
                  <a:cubicBezTo>
                    <a:pt x="414" y="493"/>
                    <a:pt x="422" y="498"/>
                    <a:pt x="430" y="502"/>
                  </a:cubicBezTo>
                  <a:cubicBezTo>
                    <a:pt x="437" y="505"/>
                    <a:pt x="444" y="511"/>
                    <a:pt x="452" y="509"/>
                  </a:cubicBezTo>
                  <a:cubicBezTo>
                    <a:pt x="457" y="509"/>
                    <a:pt x="462" y="507"/>
                    <a:pt x="466" y="504"/>
                  </a:cubicBezTo>
                  <a:cubicBezTo>
                    <a:pt x="479" y="493"/>
                    <a:pt x="490" y="481"/>
                    <a:pt x="501" y="468"/>
                  </a:cubicBezTo>
                  <a:cubicBezTo>
                    <a:pt x="508" y="460"/>
                    <a:pt x="508" y="452"/>
                    <a:pt x="504" y="442"/>
                  </a:cubicBezTo>
                  <a:cubicBezTo>
                    <a:pt x="499" y="434"/>
                    <a:pt x="495" y="425"/>
                    <a:pt x="490" y="417"/>
                  </a:cubicBezTo>
                  <a:cubicBezTo>
                    <a:pt x="483" y="405"/>
                    <a:pt x="482" y="393"/>
                    <a:pt x="488" y="380"/>
                  </a:cubicBezTo>
                  <a:cubicBezTo>
                    <a:pt x="490" y="376"/>
                    <a:pt x="493" y="371"/>
                    <a:pt x="495" y="364"/>
                  </a:cubicBezTo>
                  <a:cubicBezTo>
                    <a:pt x="499" y="354"/>
                    <a:pt x="504" y="345"/>
                    <a:pt x="515" y="341"/>
                  </a:cubicBezTo>
                  <a:cubicBezTo>
                    <a:pt x="526" y="338"/>
                    <a:pt x="537" y="334"/>
                    <a:pt x="548" y="331"/>
                  </a:cubicBezTo>
                  <a:cubicBezTo>
                    <a:pt x="556" y="329"/>
                    <a:pt x="565" y="320"/>
                    <a:pt x="565" y="312"/>
                  </a:cubicBezTo>
                  <a:cubicBezTo>
                    <a:pt x="566" y="300"/>
                    <a:pt x="567" y="287"/>
                    <a:pt x="567" y="275"/>
                  </a:cubicBezTo>
                  <a:cubicBezTo>
                    <a:pt x="567" y="269"/>
                    <a:pt x="565" y="264"/>
                    <a:pt x="565" y="260"/>
                  </a:cubicBezTo>
                  <a:close/>
                  <a:moveTo>
                    <a:pt x="285" y="355"/>
                  </a:moveTo>
                  <a:cubicBezTo>
                    <a:pt x="246" y="355"/>
                    <a:pt x="215" y="324"/>
                    <a:pt x="215" y="285"/>
                  </a:cubicBezTo>
                  <a:cubicBezTo>
                    <a:pt x="215" y="246"/>
                    <a:pt x="246" y="215"/>
                    <a:pt x="285" y="215"/>
                  </a:cubicBezTo>
                  <a:cubicBezTo>
                    <a:pt x="324" y="215"/>
                    <a:pt x="355" y="246"/>
                    <a:pt x="355" y="285"/>
                  </a:cubicBezTo>
                  <a:cubicBezTo>
                    <a:pt x="355" y="324"/>
                    <a:pt x="324" y="355"/>
                    <a:pt x="285" y="3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2125FEC2-5AC1-4713-9D19-60541BC80AD6}"/>
                </a:ext>
              </a:extLst>
            </p:cNvPr>
            <p:cNvSpPr>
              <a:spLocks noEditPoints="1"/>
            </p:cNvSpPr>
            <p:nvPr/>
          </p:nvSpPr>
          <p:spPr bwMode="auto">
            <a:xfrm rot="1276761">
              <a:off x="3417367" y="1233269"/>
              <a:ext cx="1515281" cy="1538613"/>
            </a:xfrm>
            <a:custGeom>
              <a:avLst/>
              <a:gdLst>
                <a:gd name="T0" fmla="*/ 548 w 567"/>
                <a:gd name="T1" fmla="*/ 239 h 571"/>
                <a:gd name="T2" fmla="*/ 495 w 567"/>
                <a:gd name="T3" fmla="*/ 210 h 571"/>
                <a:gd name="T4" fmla="*/ 485 w 567"/>
                <a:gd name="T5" fmla="*/ 162 h 571"/>
                <a:gd name="T6" fmla="*/ 506 w 567"/>
                <a:gd name="T7" fmla="*/ 119 h 571"/>
                <a:gd name="T8" fmla="*/ 465 w 567"/>
                <a:gd name="T9" fmla="*/ 66 h 571"/>
                <a:gd name="T10" fmla="*/ 409 w 567"/>
                <a:gd name="T11" fmla="*/ 79 h 571"/>
                <a:gd name="T12" fmla="*/ 355 w 567"/>
                <a:gd name="T13" fmla="*/ 71 h 571"/>
                <a:gd name="T14" fmla="*/ 330 w 567"/>
                <a:gd name="T15" fmla="*/ 19 h 571"/>
                <a:gd name="T16" fmla="*/ 258 w 567"/>
                <a:gd name="T17" fmla="*/ 1 h 571"/>
                <a:gd name="T18" fmla="*/ 227 w 567"/>
                <a:gd name="T19" fmla="*/ 53 h 571"/>
                <a:gd name="T20" fmla="*/ 186 w 567"/>
                <a:gd name="T21" fmla="*/ 83 h 571"/>
                <a:gd name="T22" fmla="*/ 128 w 567"/>
                <a:gd name="T23" fmla="*/ 64 h 571"/>
                <a:gd name="T24" fmla="*/ 66 w 567"/>
                <a:gd name="T25" fmla="*/ 104 h 571"/>
                <a:gd name="T26" fmla="*/ 81 w 567"/>
                <a:gd name="T27" fmla="*/ 159 h 571"/>
                <a:gd name="T28" fmla="*/ 71 w 567"/>
                <a:gd name="T29" fmla="*/ 214 h 571"/>
                <a:gd name="T30" fmla="*/ 20 w 567"/>
                <a:gd name="T31" fmla="*/ 239 h 571"/>
                <a:gd name="T32" fmla="*/ 2 w 567"/>
                <a:gd name="T33" fmla="*/ 312 h 571"/>
                <a:gd name="T34" fmla="*/ 50 w 567"/>
                <a:gd name="T35" fmla="*/ 341 h 571"/>
                <a:gd name="T36" fmla="*/ 82 w 567"/>
                <a:gd name="T37" fmla="*/ 387 h 571"/>
                <a:gd name="T38" fmla="*/ 82 w 567"/>
                <a:gd name="T39" fmla="*/ 408 h 571"/>
                <a:gd name="T40" fmla="*/ 68 w 567"/>
                <a:gd name="T41" fmla="*/ 470 h 571"/>
                <a:gd name="T42" fmla="*/ 103 w 567"/>
                <a:gd name="T43" fmla="*/ 505 h 571"/>
                <a:gd name="T44" fmla="*/ 153 w 567"/>
                <a:gd name="T45" fmla="*/ 494 h 571"/>
                <a:gd name="T46" fmla="*/ 210 w 567"/>
                <a:gd name="T47" fmla="*/ 500 h 571"/>
                <a:gd name="T48" fmla="*/ 238 w 567"/>
                <a:gd name="T49" fmla="*/ 551 h 571"/>
                <a:gd name="T50" fmla="*/ 273 w 567"/>
                <a:gd name="T51" fmla="*/ 571 h 571"/>
                <a:gd name="T52" fmla="*/ 330 w 567"/>
                <a:gd name="T53" fmla="*/ 551 h 571"/>
                <a:gd name="T54" fmla="*/ 356 w 567"/>
                <a:gd name="T55" fmla="*/ 501 h 571"/>
                <a:gd name="T56" fmla="*/ 405 w 567"/>
                <a:gd name="T57" fmla="*/ 489 h 571"/>
                <a:gd name="T58" fmla="*/ 452 w 567"/>
                <a:gd name="T59" fmla="*/ 509 h 571"/>
                <a:gd name="T60" fmla="*/ 501 w 567"/>
                <a:gd name="T61" fmla="*/ 468 h 571"/>
                <a:gd name="T62" fmla="*/ 490 w 567"/>
                <a:gd name="T63" fmla="*/ 417 h 571"/>
                <a:gd name="T64" fmla="*/ 495 w 567"/>
                <a:gd name="T65" fmla="*/ 364 h 571"/>
                <a:gd name="T66" fmla="*/ 548 w 567"/>
                <a:gd name="T67" fmla="*/ 331 h 571"/>
                <a:gd name="T68" fmla="*/ 567 w 567"/>
                <a:gd name="T69" fmla="*/ 275 h 571"/>
                <a:gd name="T70" fmla="*/ 285 w 567"/>
                <a:gd name="T71" fmla="*/ 355 h 571"/>
                <a:gd name="T72" fmla="*/ 285 w 567"/>
                <a:gd name="T73" fmla="*/ 215 h 571"/>
                <a:gd name="T74" fmla="*/ 285 w 567"/>
                <a:gd name="T75" fmla="*/ 35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7" h="571">
                  <a:moveTo>
                    <a:pt x="565" y="260"/>
                  </a:moveTo>
                  <a:cubicBezTo>
                    <a:pt x="566" y="250"/>
                    <a:pt x="557" y="241"/>
                    <a:pt x="548" y="239"/>
                  </a:cubicBezTo>
                  <a:cubicBezTo>
                    <a:pt x="537" y="236"/>
                    <a:pt x="526" y="232"/>
                    <a:pt x="515" y="229"/>
                  </a:cubicBezTo>
                  <a:cubicBezTo>
                    <a:pt x="506" y="227"/>
                    <a:pt x="499" y="219"/>
                    <a:pt x="495" y="210"/>
                  </a:cubicBezTo>
                  <a:cubicBezTo>
                    <a:pt x="492" y="202"/>
                    <a:pt x="489" y="193"/>
                    <a:pt x="486" y="186"/>
                  </a:cubicBezTo>
                  <a:cubicBezTo>
                    <a:pt x="480" y="177"/>
                    <a:pt x="480" y="170"/>
                    <a:pt x="485" y="162"/>
                  </a:cubicBezTo>
                  <a:cubicBezTo>
                    <a:pt x="490" y="153"/>
                    <a:pt x="495" y="145"/>
                    <a:pt x="499" y="137"/>
                  </a:cubicBezTo>
                  <a:cubicBezTo>
                    <a:pt x="502" y="131"/>
                    <a:pt x="506" y="126"/>
                    <a:pt x="506" y="119"/>
                  </a:cubicBezTo>
                  <a:cubicBezTo>
                    <a:pt x="507" y="106"/>
                    <a:pt x="499" y="98"/>
                    <a:pt x="492" y="91"/>
                  </a:cubicBezTo>
                  <a:cubicBezTo>
                    <a:pt x="484" y="82"/>
                    <a:pt x="474" y="74"/>
                    <a:pt x="465" y="66"/>
                  </a:cubicBezTo>
                  <a:cubicBezTo>
                    <a:pt x="457" y="60"/>
                    <a:pt x="449" y="59"/>
                    <a:pt x="440" y="63"/>
                  </a:cubicBezTo>
                  <a:cubicBezTo>
                    <a:pt x="430" y="68"/>
                    <a:pt x="420" y="74"/>
                    <a:pt x="409" y="79"/>
                  </a:cubicBezTo>
                  <a:cubicBezTo>
                    <a:pt x="401" y="84"/>
                    <a:pt x="392" y="86"/>
                    <a:pt x="383" y="83"/>
                  </a:cubicBezTo>
                  <a:cubicBezTo>
                    <a:pt x="373" y="79"/>
                    <a:pt x="363" y="75"/>
                    <a:pt x="355" y="71"/>
                  </a:cubicBezTo>
                  <a:cubicBezTo>
                    <a:pt x="348" y="67"/>
                    <a:pt x="342" y="61"/>
                    <a:pt x="340" y="54"/>
                  </a:cubicBezTo>
                  <a:cubicBezTo>
                    <a:pt x="336" y="42"/>
                    <a:pt x="333" y="30"/>
                    <a:pt x="330" y="19"/>
                  </a:cubicBezTo>
                  <a:cubicBezTo>
                    <a:pt x="327" y="11"/>
                    <a:pt x="318" y="2"/>
                    <a:pt x="310" y="1"/>
                  </a:cubicBezTo>
                  <a:cubicBezTo>
                    <a:pt x="293" y="0"/>
                    <a:pt x="276" y="0"/>
                    <a:pt x="258" y="1"/>
                  </a:cubicBezTo>
                  <a:cubicBezTo>
                    <a:pt x="249" y="2"/>
                    <a:pt x="240" y="9"/>
                    <a:pt x="238" y="18"/>
                  </a:cubicBezTo>
                  <a:cubicBezTo>
                    <a:pt x="234" y="30"/>
                    <a:pt x="231" y="42"/>
                    <a:pt x="227" y="53"/>
                  </a:cubicBezTo>
                  <a:cubicBezTo>
                    <a:pt x="225" y="61"/>
                    <a:pt x="219" y="68"/>
                    <a:pt x="212" y="71"/>
                  </a:cubicBezTo>
                  <a:cubicBezTo>
                    <a:pt x="204" y="75"/>
                    <a:pt x="195" y="79"/>
                    <a:pt x="186" y="83"/>
                  </a:cubicBezTo>
                  <a:cubicBezTo>
                    <a:pt x="177" y="86"/>
                    <a:pt x="167" y="85"/>
                    <a:pt x="159" y="81"/>
                  </a:cubicBezTo>
                  <a:cubicBezTo>
                    <a:pt x="149" y="76"/>
                    <a:pt x="138" y="69"/>
                    <a:pt x="128" y="64"/>
                  </a:cubicBezTo>
                  <a:cubicBezTo>
                    <a:pt x="120" y="60"/>
                    <a:pt x="110" y="60"/>
                    <a:pt x="103" y="66"/>
                  </a:cubicBezTo>
                  <a:cubicBezTo>
                    <a:pt x="89" y="77"/>
                    <a:pt x="76" y="89"/>
                    <a:pt x="66" y="104"/>
                  </a:cubicBezTo>
                  <a:cubicBezTo>
                    <a:pt x="60" y="111"/>
                    <a:pt x="60" y="120"/>
                    <a:pt x="64" y="129"/>
                  </a:cubicBezTo>
                  <a:cubicBezTo>
                    <a:pt x="69" y="139"/>
                    <a:pt x="75" y="149"/>
                    <a:pt x="81" y="159"/>
                  </a:cubicBezTo>
                  <a:cubicBezTo>
                    <a:pt x="85" y="167"/>
                    <a:pt x="86" y="176"/>
                    <a:pt x="83" y="184"/>
                  </a:cubicBezTo>
                  <a:cubicBezTo>
                    <a:pt x="79" y="193"/>
                    <a:pt x="75" y="204"/>
                    <a:pt x="71" y="214"/>
                  </a:cubicBezTo>
                  <a:cubicBezTo>
                    <a:pt x="67" y="221"/>
                    <a:pt x="62" y="226"/>
                    <a:pt x="54" y="229"/>
                  </a:cubicBezTo>
                  <a:cubicBezTo>
                    <a:pt x="43" y="233"/>
                    <a:pt x="32" y="236"/>
                    <a:pt x="20" y="239"/>
                  </a:cubicBezTo>
                  <a:cubicBezTo>
                    <a:pt x="11" y="241"/>
                    <a:pt x="3" y="249"/>
                    <a:pt x="1" y="260"/>
                  </a:cubicBezTo>
                  <a:cubicBezTo>
                    <a:pt x="0" y="277"/>
                    <a:pt x="1" y="295"/>
                    <a:pt x="2" y="312"/>
                  </a:cubicBezTo>
                  <a:cubicBezTo>
                    <a:pt x="3" y="322"/>
                    <a:pt x="10" y="328"/>
                    <a:pt x="18" y="331"/>
                  </a:cubicBezTo>
                  <a:cubicBezTo>
                    <a:pt x="29" y="335"/>
                    <a:pt x="39" y="338"/>
                    <a:pt x="50" y="341"/>
                  </a:cubicBezTo>
                  <a:cubicBezTo>
                    <a:pt x="60" y="344"/>
                    <a:pt x="67" y="350"/>
                    <a:pt x="71" y="360"/>
                  </a:cubicBezTo>
                  <a:cubicBezTo>
                    <a:pt x="75" y="369"/>
                    <a:pt x="79" y="378"/>
                    <a:pt x="82" y="387"/>
                  </a:cubicBezTo>
                  <a:cubicBezTo>
                    <a:pt x="84" y="391"/>
                    <a:pt x="88" y="395"/>
                    <a:pt x="85" y="400"/>
                  </a:cubicBezTo>
                  <a:cubicBezTo>
                    <a:pt x="85" y="403"/>
                    <a:pt x="84" y="405"/>
                    <a:pt x="82" y="408"/>
                  </a:cubicBezTo>
                  <a:cubicBezTo>
                    <a:pt x="77" y="419"/>
                    <a:pt x="71" y="429"/>
                    <a:pt x="65" y="440"/>
                  </a:cubicBezTo>
                  <a:cubicBezTo>
                    <a:pt x="60" y="452"/>
                    <a:pt x="60" y="461"/>
                    <a:pt x="68" y="470"/>
                  </a:cubicBezTo>
                  <a:cubicBezTo>
                    <a:pt x="75" y="477"/>
                    <a:pt x="81" y="484"/>
                    <a:pt x="87" y="490"/>
                  </a:cubicBezTo>
                  <a:cubicBezTo>
                    <a:pt x="93" y="495"/>
                    <a:pt x="97" y="500"/>
                    <a:pt x="103" y="505"/>
                  </a:cubicBezTo>
                  <a:cubicBezTo>
                    <a:pt x="110" y="512"/>
                    <a:pt x="119" y="511"/>
                    <a:pt x="127" y="508"/>
                  </a:cubicBezTo>
                  <a:cubicBezTo>
                    <a:pt x="136" y="503"/>
                    <a:pt x="145" y="498"/>
                    <a:pt x="153" y="494"/>
                  </a:cubicBezTo>
                  <a:cubicBezTo>
                    <a:pt x="163" y="487"/>
                    <a:pt x="173" y="485"/>
                    <a:pt x="184" y="489"/>
                  </a:cubicBezTo>
                  <a:cubicBezTo>
                    <a:pt x="193" y="493"/>
                    <a:pt x="201" y="496"/>
                    <a:pt x="210" y="500"/>
                  </a:cubicBezTo>
                  <a:cubicBezTo>
                    <a:pt x="218" y="503"/>
                    <a:pt x="225" y="509"/>
                    <a:pt x="229" y="518"/>
                  </a:cubicBezTo>
                  <a:cubicBezTo>
                    <a:pt x="232" y="529"/>
                    <a:pt x="235" y="540"/>
                    <a:pt x="238" y="551"/>
                  </a:cubicBezTo>
                  <a:cubicBezTo>
                    <a:pt x="240" y="559"/>
                    <a:pt x="244" y="565"/>
                    <a:pt x="252" y="568"/>
                  </a:cubicBezTo>
                  <a:cubicBezTo>
                    <a:pt x="259" y="570"/>
                    <a:pt x="266" y="570"/>
                    <a:pt x="273" y="571"/>
                  </a:cubicBezTo>
                  <a:cubicBezTo>
                    <a:pt x="285" y="571"/>
                    <a:pt x="298" y="569"/>
                    <a:pt x="310" y="569"/>
                  </a:cubicBezTo>
                  <a:cubicBezTo>
                    <a:pt x="319" y="569"/>
                    <a:pt x="328" y="559"/>
                    <a:pt x="330" y="551"/>
                  </a:cubicBezTo>
                  <a:cubicBezTo>
                    <a:pt x="332" y="541"/>
                    <a:pt x="336" y="530"/>
                    <a:pt x="339" y="520"/>
                  </a:cubicBezTo>
                  <a:cubicBezTo>
                    <a:pt x="342" y="512"/>
                    <a:pt x="348" y="505"/>
                    <a:pt x="356" y="501"/>
                  </a:cubicBezTo>
                  <a:cubicBezTo>
                    <a:pt x="365" y="497"/>
                    <a:pt x="374" y="494"/>
                    <a:pt x="383" y="490"/>
                  </a:cubicBezTo>
                  <a:cubicBezTo>
                    <a:pt x="390" y="486"/>
                    <a:pt x="398" y="486"/>
                    <a:pt x="405" y="489"/>
                  </a:cubicBezTo>
                  <a:cubicBezTo>
                    <a:pt x="414" y="493"/>
                    <a:pt x="422" y="498"/>
                    <a:pt x="430" y="502"/>
                  </a:cubicBezTo>
                  <a:cubicBezTo>
                    <a:pt x="437" y="505"/>
                    <a:pt x="444" y="511"/>
                    <a:pt x="452" y="509"/>
                  </a:cubicBezTo>
                  <a:cubicBezTo>
                    <a:pt x="457" y="509"/>
                    <a:pt x="462" y="507"/>
                    <a:pt x="466" y="504"/>
                  </a:cubicBezTo>
                  <a:cubicBezTo>
                    <a:pt x="479" y="493"/>
                    <a:pt x="490" y="481"/>
                    <a:pt x="501" y="468"/>
                  </a:cubicBezTo>
                  <a:cubicBezTo>
                    <a:pt x="508" y="460"/>
                    <a:pt x="508" y="452"/>
                    <a:pt x="504" y="442"/>
                  </a:cubicBezTo>
                  <a:cubicBezTo>
                    <a:pt x="499" y="434"/>
                    <a:pt x="495" y="425"/>
                    <a:pt x="490" y="417"/>
                  </a:cubicBezTo>
                  <a:cubicBezTo>
                    <a:pt x="483" y="405"/>
                    <a:pt x="482" y="393"/>
                    <a:pt x="488" y="380"/>
                  </a:cubicBezTo>
                  <a:cubicBezTo>
                    <a:pt x="490" y="376"/>
                    <a:pt x="493" y="371"/>
                    <a:pt x="495" y="364"/>
                  </a:cubicBezTo>
                  <a:cubicBezTo>
                    <a:pt x="499" y="354"/>
                    <a:pt x="504" y="345"/>
                    <a:pt x="515" y="341"/>
                  </a:cubicBezTo>
                  <a:cubicBezTo>
                    <a:pt x="526" y="338"/>
                    <a:pt x="537" y="334"/>
                    <a:pt x="548" y="331"/>
                  </a:cubicBezTo>
                  <a:cubicBezTo>
                    <a:pt x="556" y="329"/>
                    <a:pt x="565" y="320"/>
                    <a:pt x="565" y="312"/>
                  </a:cubicBezTo>
                  <a:cubicBezTo>
                    <a:pt x="566" y="300"/>
                    <a:pt x="567" y="287"/>
                    <a:pt x="567" y="275"/>
                  </a:cubicBezTo>
                  <a:cubicBezTo>
                    <a:pt x="567" y="269"/>
                    <a:pt x="565" y="264"/>
                    <a:pt x="565" y="260"/>
                  </a:cubicBezTo>
                  <a:close/>
                  <a:moveTo>
                    <a:pt x="285" y="355"/>
                  </a:moveTo>
                  <a:cubicBezTo>
                    <a:pt x="246" y="355"/>
                    <a:pt x="215" y="324"/>
                    <a:pt x="215" y="285"/>
                  </a:cubicBezTo>
                  <a:cubicBezTo>
                    <a:pt x="215" y="246"/>
                    <a:pt x="246" y="215"/>
                    <a:pt x="285" y="215"/>
                  </a:cubicBezTo>
                  <a:cubicBezTo>
                    <a:pt x="324" y="215"/>
                    <a:pt x="355" y="246"/>
                    <a:pt x="355" y="285"/>
                  </a:cubicBezTo>
                  <a:cubicBezTo>
                    <a:pt x="355" y="324"/>
                    <a:pt x="324" y="355"/>
                    <a:pt x="285" y="3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A0C22C2B-5F3A-4C43-AF18-EB2B59FCC180}"/>
                </a:ext>
              </a:extLst>
            </p:cNvPr>
            <p:cNvSpPr>
              <a:spLocks/>
            </p:cNvSpPr>
            <p:nvPr/>
          </p:nvSpPr>
          <p:spPr bwMode="auto">
            <a:xfrm rot="450255">
              <a:off x="1431007" y="-344274"/>
              <a:ext cx="3416258" cy="1103329"/>
            </a:xfrm>
            <a:custGeom>
              <a:avLst/>
              <a:gdLst>
                <a:gd name="T0" fmla="*/ 491 w 741"/>
                <a:gd name="T1" fmla="*/ 218 h 288"/>
                <a:gd name="T2" fmla="*/ 535 w 741"/>
                <a:gd name="T3" fmla="*/ 180 h 288"/>
                <a:gd name="T4" fmla="*/ 0 w 741"/>
                <a:gd name="T5" fmla="*/ 122 h 288"/>
                <a:gd name="T6" fmla="*/ 89 w 741"/>
                <a:gd name="T7" fmla="*/ 73 h 288"/>
                <a:gd name="T8" fmla="*/ 602 w 741"/>
                <a:gd name="T9" fmla="*/ 85 h 288"/>
                <a:gd name="T10" fmla="*/ 637 w 741"/>
                <a:gd name="T11" fmla="*/ 79 h 288"/>
                <a:gd name="T12" fmla="*/ 671 w 741"/>
                <a:gd name="T13" fmla="*/ 38 h 288"/>
                <a:gd name="T14" fmla="*/ 679 w 741"/>
                <a:gd name="T15" fmla="*/ 43 h 288"/>
                <a:gd name="T16" fmla="*/ 741 w 741"/>
                <a:gd name="T17" fmla="*/ 288 h 288"/>
                <a:gd name="T18" fmla="*/ 491 w 741"/>
                <a:gd name="T19" fmla="*/ 21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1" h="288">
                  <a:moveTo>
                    <a:pt x="491" y="218"/>
                  </a:moveTo>
                  <a:cubicBezTo>
                    <a:pt x="508" y="203"/>
                    <a:pt x="522" y="192"/>
                    <a:pt x="535" y="180"/>
                  </a:cubicBezTo>
                  <a:cubicBezTo>
                    <a:pt x="458" y="108"/>
                    <a:pt x="235" y="21"/>
                    <a:pt x="0" y="122"/>
                  </a:cubicBezTo>
                  <a:cubicBezTo>
                    <a:pt x="30" y="105"/>
                    <a:pt x="58" y="86"/>
                    <a:pt x="89" y="73"/>
                  </a:cubicBezTo>
                  <a:cubicBezTo>
                    <a:pt x="262" y="0"/>
                    <a:pt x="433" y="5"/>
                    <a:pt x="602" y="85"/>
                  </a:cubicBezTo>
                  <a:cubicBezTo>
                    <a:pt x="617" y="93"/>
                    <a:pt x="627" y="92"/>
                    <a:pt x="637" y="79"/>
                  </a:cubicBezTo>
                  <a:cubicBezTo>
                    <a:pt x="648" y="65"/>
                    <a:pt x="660" y="52"/>
                    <a:pt x="671" y="38"/>
                  </a:cubicBezTo>
                  <a:cubicBezTo>
                    <a:pt x="674" y="40"/>
                    <a:pt x="676" y="41"/>
                    <a:pt x="679" y="43"/>
                  </a:cubicBezTo>
                  <a:cubicBezTo>
                    <a:pt x="699" y="123"/>
                    <a:pt x="719" y="203"/>
                    <a:pt x="741" y="288"/>
                  </a:cubicBezTo>
                  <a:cubicBezTo>
                    <a:pt x="657" y="265"/>
                    <a:pt x="577" y="242"/>
                    <a:pt x="491" y="2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E4360170-6298-4DB6-B6E6-5414B2385BBC}"/>
                </a:ext>
              </a:extLst>
            </p:cNvPr>
            <p:cNvSpPr>
              <a:spLocks/>
            </p:cNvSpPr>
            <p:nvPr/>
          </p:nvSpPr>
          <p:spPr bwMode="auto">
            <a:xfrm rot="1675766" flipV="1">
              <a:off x="4917917" y="2609965"/>
              <a:ext cx="3616403" cy="1575686"/>
            </a:xfrm>
            <a:custGeom>
              <a:avLst/>
              <a:gdLst>
                <a:gd name="T0" fmla="*/ 491 w 741"/>
                <a:gd name="T1" fmla="*/ 218 h 288"/>
                <a:gd name="T2" fmla="*/ 535 w 741"/>
                <a:gd name="T3" fmla="*/ 180 h 288"/>
                <a:gd name="T4" fmla="*/ 0 w 741"/>
                <a:gd name="T5" fmla="*/ 122 h 288"/>
                <a:gd name="T6" fmla="*/ 89 w 741"/>
                <a:gd name="T7" fmla="*/ 73 h 288"/>
                <a:gd name="T8" fmla="*/ 602 w 741"/>
                <a:gd name="T9" fmla="*/ 85 h 288"/>
                <a:gd name="T10" fmla="*/ 637 w 741"/>
                <a:gd name="T11" fmla="*/ 79 h 288"/>
                <a:gd name="T12" fmla="*/ 671 w 741"/>
                <a:gd name="T13" fmla="*/ 38 h 288"/>
                <a:gd name="T14" fmla="*/ 679 w 741"/>
                <a:gd name="T15" fmla="*/ 43 h 288"/>
                <a:gd name="T16" fmla="*/ 741 w 741"/>
                <a:gd name="T17" fmla="*/ 288 h 288"/>
                <a:gd name="T18" fmla="*/ 491 w 741"/>
                <a:gd name="T19" fmla="*/ 21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1" h="288">
                  <a:moveTo>
                    <a:pt x="491" y="218"/>
                  </a:moveTo>
                  <a:cubicBezTo>
                    <a:pt x="508" y="203"/>
                    <a:pt x="522" y="192"/>
                    <a:pt x="535" y="180"/>
                  </a:cubicBezTo>
                  <a:cubicBezTo>
                    <a:pt x="458" y="108"/>
                    <a:pt x="235" y="21"/>
                    <a:pt x="0" y="122"/>
                  </a:cubicBezTo>
                  <a:cubicBezTo>
                    <a:pt x="30" y="105"/>
                    <a:pt x="58" y="86"/>
                    <a:pt x="89" y="73"/>
                  </a:cubicBezTo>
                  <a:cubicBezTo>
                    <a:pt x="262" y="0"/>
                    <a:pt x="433" y="5"/>
                    <a:pt x="602" y="85"/>
                  </a:cubicBezTo>
                  <a:cubicBezTo>
                    <a:pt x="617" y="93"/>
                    <a:pt x="627" y="92"/>
                    <a:pt x="637" y="79"/>
                  </a:cubicBezTo>
                  <a:cubicBezTo>
                    <a:pt x="648" y="65"/>
                    <a:pt x="660" y="52"/>
                    <a:pt x="671" y="38"/>
                  </a:cubicBezTo>
                  <a:cubicBezTo>
                    <a:pt x="674" y="40"/>
                    <a:pt x="676" y="41"/>
                    <a:pt x="679" y="43"/>
                  </a:cubicBezTo>
                  <a:cubicBezTo>
                    <a:pt x="699" y="123"/>
                    <a:pt x="719" y="203"/>
                    <a:pt x="741" y="288"/>
                  </a:cubicBezTo>
                  <a:cubicBezTo>
                    <a:pt x="657" y="265"/>
                    <a:pt x="577" y="242"/>
                    <a:pt x="491" y="2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TextBox 4">
            <a:extLst>
              <a:ext uri="{FF2B5EF4-FFF2-40B4-BE49-F238E27FC236}">
                <a16:creationId xmlns:a16="http://schemas.microsoft.com/office/drawing/2014/main" id="{A1DED2AD-3C1C-42A6-8064-589750213DF2}"/>
              </a:ext>
            </a:extLst>
          </p:cNvPr>
          <p:cNvSpPr txBox="1"/>
          <p:nvPr/>
        </p:nvSpPr>
        <p:spPr>
          <a:xfrm>
            <a:off x="2220955" y="371329"/>
            <a:ext cx="774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PREPARATION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79F351F1-F332-4B2C-ADB2-E9AA564F4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C42F411B-CEBF-8241-1D94-A4E823634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4" y="1570216"/>
            <a:ext cx="5079687" cy="451586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B3EF3B-D180-118D-CE89-A0B6ED5D86AC}"/>
              </a:ext>
            </a:extLst>
          </p:cNvPr>
          <p:cNvSpPr txBox="1"/>
          <p:nvPr/>
        </p:nvSpPr>
        <p:spPr>
          <a:xfrm>
            <a:off x="6739097" y="1570216"/>
            <a:ext cx="4979289" cy="483209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listing_id</a:t>
            </a:r>
            <a:r>
              <a:rPr lang="en-US" sz="1400" dirty="0"/>
              <a:t>": 6400,</a:t>
            </a:r>
          </a:p>
          <a:p>
            <a:r>
              <a:rPr lang="en-US" sz="1400" dirty="0"/>
              <a:t>"name": "The Studio Milan",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host_name</a:t>
            </a:r>
            <a:r>
              <a:rPr lang="en-US" sz="1400" dirty="0"/>
              <a:t>": "Francesca",</a:t>
            </a:r>
          </a:p>
          <a:p>
            <a:r>
              <a:rPr lang="en-US" sz="1400" dirty="0"/>
              <a:t>"</a:t>
            </a:r>
            <a:r>
              <a:rPr lang="en-US" sz="1400" b="1" dirty="0" err="1"/>
              <a:t>neighbourhood</a:t>
            </a:r>
            <a:r>
              <a:rPr lang="en-US" sz="1400" dirty="0"/>
              <a:t>": "TIBALDI",</a:t>
            </a:r>
          </a:p>
          <a:p>
            <a:r>
              <a:rPr lang="en-US" sz="1400" dirty="0"/>
              <a:t>"latitude": 45.44195,</a:t>
            </a:r>
          </a:p>
          <a:p>
            <a:r>
              <a:rPr lang="en-US" sz="1400" dirty="0"/>
              <a:t>"longitude": 9.17797,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room_type</a:t>
            </a:r>
            <a:r>
              <a:rPr lang="en-US" sz="1400" dirty="0"/>
              <a:t>": "Private room",</a:t>
            </a:r>
          </a:p>
          <a:p>
            <a:r>
              <a:rPr lang="en-US" sz="1400" dirty="0"/>
              <a:t>"price": 100,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number_of_reviews</a:t>
            </a:r>
            <a:r>
              <a:rPr lang="en-US" sz="1400" dirty="0"/>
              <a:t>": 2,</a:t>
            </a:r>
          </a:p>
          <a:p>
            <a:r>
              <a:rPr lang="en-US" sz="1400" dirty="0"/>
              <a:t>"</a:t>
            </a:r>
            <a:r>
              <a:rPr lang="en-US" sz="1400" b="1" dirty="0"/>
              <a:t>reviews</a:t>
            </a:r>
            <a:r>
              <a:rPr lang="en-US" sz="1400" dirty="0"/>
              <a:t>": [</a:t>
            </a:r>
          </a:p>
          <a:p>
            <a:pPr lvl="1"/>
            <a:r>
              <a:rPr lang="en-US" sz="1400" dirty="0"/>
              <a:t>{</a:t>
            </a:r>
          </a:p>
          <a:p>
            <a:pPr lvl="1"/>
            <a:r>
              <a:rPr lang="en-US" sz="1400" dirty="0"/>
              <a:t>	"</a:t>
            </a:r>
            <a:r>
              <a:rPr lang="en-US" sz="1400" dirty="0" err="1"/>
              <a:t>review_date</a:t>
            </a:r>
            <a:r>
              <a:rPr lang="en-US" sz="1400" dirty="0"/>
              <a:t>": "2010-04-19",</a:t>
            </a:r>
          </a:p>
          <a:p>
            <a:pPr lvl="1"/>
            <a:r>
              <a:rPr lang="en-US" sz="1400" dirty="0"/>
              <a:t>	"</a:t>
            </a:r>
            <a:r>
              <a:rPr lang="en-US" sz="1400" dirty="0" err="1"/>
              <a:t>reviewer_name</a:t>
            </a:r>
            <a:r>
              <a:rPr lang="en-US" sz="1400" dirty="0"/>
              <a:t>": "Hyun",</a:t>
            </a:r>
          </a:p>
          <a:p>
            <a:pPr lvl="1"/>
            <a:r>
              <a:rPr lang="en-US" sz="1400" dirty="0"/>
              <a:t>	"comments": "I had such a great stay at 'the studio."</a:t>
            </a:r>
          </a:p>
          <a:p>
            <a:pPr lvl="1"/>
            <a:r>
              <a:rPr lang="en-US" sz="1400" dirty="0"/>
              <a:t>},</a:t>
            </a:r>
          </a:p>
          <a:p>
            <a:pPr lvl="1"/>
            <a:r>
              <a:rPr lang="en-US" sz="1400" dirty="0"/>
              <a:t>{</a:t>
            </a:r>
          </a:p>
          <a:p>
            <a:pPr lvl="1"/>
            <a:r>
              <a:rPr lang="en-US" sz="1400" dirty="0"/>
              <a:t>	"</a:t>
            </a:r>
            <a:r>
              <a:rPr lang="en-US" sz="1400" dirty="0" err="1"/>
              <a:t>review_date</a:t>
            </a:r>
            <a:r>
              <a:rPr lang="en-US" sz="1400" dirty="0"/>
              <a:t>": "2011-04-16",</a:t>
            </a:r>
          </a:p>
          <a:p>
            <a:pPr lvl="1"/>
            <a:r>
              <a:rPr lang="en-US" sz="1400" dirty="0"/>
              <a:t>	"</a:t>
            </a:r>
            <a:r>
              <a:rPr lang="en-US" sz="1400" dirty="0" err="1"/>
              <a:t>reviewer_name</a:t>
            </a:r>
            <a:r>
              <a:rPr lang="en-US" sz="1400" dirty="0"/>
              <a:t>": "</a:t>
            </a:r>
            <a:r>
              <a:rPr lang="en-US" sz="1400" dirty="0" err="1"/>
              <a:t>Tej</a:t>
            </a:r>
            <a:r>
              <a:rPr lang="en-US" sz="1400" dirty="0"/>
              <a:t>",</a:t>
            </a:r>
          </a:p>
          <a:p>
            <a:pPr lvl="1"/>
            <a:r>
              <a:rPr lang="en-US" sz="1400" dirty="0"/>
              <a:t>	"comments": "Staying here was a pleasure."</a:t>
            </a:r>
          </a:p>
          <a:p>
            <a:pPr lvl="1"/>
            <a:r>
              <a:rPr lang="en-US" sz="1400" dirty="0"/>
              <a:t>}]</a:t>
            </a:r>
          </a:p>
          <a:p>
            <a:r>
              <a:rPr lang="en-US" sz="1400" dirty="0"/>
              <a:t>}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2194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069B2CB8-36F1-4819-A154-7C84E4BC8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" y="86180"/>
            <a:ext cx="699052" cy="698375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5B8992-187A-9F0D-A5B4-8CC95DDA89BB}"/>
              </a:ext>
            </a:extLst>
          </p:cNvPr>
          <p:cNvSpPr txBox="1"/>
          <p:nvPr/>
        </p:nvSpPr>
        <p:spPr>
          <a:xfrm>
            <a:off x="4347161" y="3803896"/>
            <a:ext cx="3042388" cy="224676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{</a:t>
            </a:r>
          </a:p>
          <a:p>
            <a:pPr lvl="1"/>
            <a:r>
              <a:rPr lang="en-US" sz="1400" dirty="0"/>
              <a:t>"id": 6400,</a:t>
            </a:r>
          </a:p>
          <a:p>
            <a:pPr lvl="1"/>
            <a:r>
              <a:rPr lang="en-US" sz="1400" dirty="0"/>
              <a:t>"location": {</a:t>
            </a:r>
          </a:p>
          <a:p>
            <a:pPr lvl="1"/>
            <a:r>
              <a:rPr lang="en-US" sz="1400" dirty="0"/>
              <a:t>	"coordinates": [</a:t>
            </a:r>
          </a:p>
          <a:p>
            <a:pPr lvl="1"/>
            <a:r>
              <a:rPr lang="en-US" sz="1400" dirty="0"/>
              <a:t>	                   9.17797,</a:t>
            </a:r>
          </a:p>
          <a:p>
            <a:pPr lvl="1"/>
            <a:r>
              <a:rPr lang="en-US" sz="1400" dirty="0"/>
              <a:t>	                   45.44195</a:t>
            </a:r>
          </a:p>
          <a:p>
            <a:pPr lvl="1"/>
            <a:r>
              <a:rPr lang="en-US" sz="1400" dirty="0"/>
              <a:t>	],</a:t>
            </a:r>
          </a:p>
          <a:p>
            <a:pPr lvl="1"/>
            <a:r>
              <a:rPr lang="en-US" sz="1400" dirty="0"/>
              <a:t>	"type": "Point"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  <a:endParaRPr lang="it-IT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2AC139-4974-DC3F-282E-517D4ED5F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3" b="33010"/>
          <a:stretch/>
        </p:blipFill>
        <p:spPr>
          <a:xfrm>
            <a:off x="3848400" y="2817160"/>
            <a:ext cx="4039910" cy="986736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D8AE6B62-2C85-31CA-C457-634E5AAE744D}"/>
              </a:ext>
            </a:extLst>
          </p:cNvPr>
          <p:cNvSpPr txBox="1"/>
          <p:nvPr/>
        </p:nvSpPr>
        <p:spPr>
          <a:xfrm>
            <a:off x="2383698" y="257337"/>
            <a:ext cx="774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PREPARATION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37" name="Straight Connector 4">
            <a:extLst>
              <a:ext uri="{FF2B5EF4-FFF2-40B4-BE49-F238E27FC236}">
                <a16:creationId xmlns:a16="http://schemas.microsoft.com/office/drawing/2014/main" id="{7FEAD21A-6F89-9A04-AC13-0B70AEAC5EE8}"/>
              </a:ext>
            </a:extLst>
          </p:cNvPr>
          <p:cNvCxnSpPr>
            <a:cxnSpLocks/>
          </p:cNvCxnSpPr>
          <p:nvPr/>
        </p:nvCxnSpPr>
        <p:spPr>
          <a:xfrm>
            <a:off x="2284969" y="-29799"/>
            <a:ext cx="15027" cy="29173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3">
            <a:extLst>
              <a:ext uri="{FF2B5EF4-FFF2-40B4-BE49-F238E27FC236}">
                <a16:creationId xmlns:a16="http://schemas.microsoft.com/office/drawing/2014/main" id="{6D3D4E9C-0872-3A60-6494-43849C6EA474}"/>
              </a:ext>
            </a:extLst>
          </p:cNvPr>
          <p:cNvGrpSpPr/>
          <p:nvPr/>
        </p:nvGrpSpPr>
        <p:grpSpPr>
          <a:xfrm>
            <a:off x="607390" y="-19775"/>
            <a:ext cx="920015" cy="3174352"/>
            <a:chOff x="984760" y="-477235"/>
            <a:chExt cx="1077358" cy="3735766"/>
          </a:xfrm>
          <a:solidFill>
            <a:schemeClr val="tx1"/>
          </a:solidFill>
        </p:grpSpPr>
        <p:grpSp>
          <p:nvGrpSpPr>
            <p:cNvPr id="39" name="Group 112">
              <a:extLst>
                <a:ext uri="{FF2B5EF4-FFF2-40B4-BE49-F238E27FC236}">
                  <a16:creationId xmlns:a16="http://schemas.microsoft.com/office/drawing/2014/main" id="{88510228-8A5B-D35F-21F9-21702B1D4147}"/>
                </a:ext>
              </a:extLst>
            </p:cNvPr>
            <p:cNvGrpSpPr/>
            <p:nvPr/>
          </p:nvGrpSpPr>
          <p:grpSpPr>
            <a:xfrm>
              <a:off x="984760" y="1467868"/>
              <a:ext cx="1077358" cy="1790663"/>
              <a:chOff x="10268256" y="991107"/>
              <a:chExt cx="1077358" cy="1790663"/>
            </a:xfrm>
            <a:grpFill/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91620852-9D4D-0B03-BFFE-94BADBF521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A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6">
                <a:extLst>
                  <a:ext uri="{FF2B5EF4-FFF2-40B4-BE49-F238E27FC236}">
                    <a16:creationId xmlns:a16="http://schemas.microsoft.com/office/drawing/2014/main" id="{206B9C20-75A3-1D90-9445-3E9AEBCFD5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7">
                <a:extLst>
                  <a:ext uri="{FF2B5EF4-FFF2-40B4-BE49-F238E27FC236}">
                    <a16:creationId xmlns:a16="http://schemas.microsoft.com/office/drawing/2014/main" id="{7AD49B2F-A459-2366-AF5D-6636AEE1E3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8">
                <a:extLst>
                  <a:ext uri="{FF2B5EF4-FFF2-40B4-BE49-F238E27FC236}">
                    <a16:creationId xmlns:a16="http://schemas.microsoft.com/office/drawing/2014/main" id="{F4288AFF-BECE-B1D8-D793-DDF0439D9D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5398B0C3-0250-F27A-38FB-CD903632A3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131">
              <a:extLst>
                <a:ext uri="{FF2B5EF4-FFF2-40B4-BE49-F238E27FC236}">
                  <a16:creationId xmlns:a16="http://schemas.microsoft.com/office/drawing/2014/main" id="{91587349-67FB-600E-3E0E-25D028DF3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5412" y="-477235"/>
              <a:ext cx="8026" cy="1945103"/>
            </a:xfrm>
            <a:prstGeom prst="line">
              <a:avLst/>
            </a:prstGeom>
            <a:grpFill/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34">
            <a:extLst>
              <a:ext uri="{FF2B5EF4-FFF2-40B4-BE49-F238E27FC236}">
                <a16:creationId xmlns:a16="http://schemas.microsoft.com/office/drawing/2014/main" id="{3B840FC1-203E-83EF-E4A5-0D88ABD89F44}"/>
              </a:ext>
            </a:extLst>
          </p:cNvPr>
          <p:cNvGrpSpPr/>
          <p:nvPr/>
        </p:nvGrpSpPr>
        <p:grpSpPr>
          <a:xfrm>
            <a:off x="1420736" y="2886417"/>
            <a:ext cx="1726775" cy="1910631"/>
            <a:chOff x="3389152" y="2224726"/>
            <a:chExt cx="2203483" cy="2687684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0108007F-5399-D3DE-1D3E-B3BD1FD5B7C3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806423" y="2224726"/>
              <a:ext cx="1371034" cy="2278778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DACBE243-CFCE-41DB-6E79-0FC5F093E57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921239" y="3693016"/>
              <a:ext cx="97258" cy="165236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C371E6BB-96AD-D20B-A8E7-C68BC7D93F9E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617959" y="3071816"/>
              <a:ext cx="352431" cy="56577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03CB6EEF-B3BB-2C0C-DBE8-8E749DAE9767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97802" y="3473401"/>
              <a:ext cx="157916" cy="19556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AF22890-2A3F-98F9-7D9C-DC630FC112C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65383" y="3720208"/>
              <a:ext cx="569957" cy="62120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ADC3561A-10F0-0C3B-03B9-2D2192EAA73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447493" y="4577757"/>
              <a:ext cx="87847" cy="334653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F42DD74D-2CF5-8DA6-7E71-EE62D9251693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846986" y="4466902"/>
              <a:ext cx="222754" cy="30955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6A7457CE-43E6-1AE5-6FC5-8F23DFFF2FD1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3224503"/>
              <a:ext cx="312692" cy="219617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662776CC-AC17-1320-12DF-6BD77B79E530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4167808"/>
              <a:ext cx="312692" cy="217524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1C501519-7D5D-76FA-CDF8-DB960F830E5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89152" y="3758902"/>
              <a:ext cx="334653" cy="88893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DD6D257D-05E1-2F4E-E46E-778608EC1110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260073" y="3758902"/>
              <a:ext cx="332562" cy="88893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33C64982-633B-BC3E-09D1-73FE303C5C99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4167808"/>
              <a:ext cx="312692" cy="217524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122A8DD5-0E03-898C-6373-278ACEBB7EA3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3224503"/>
              <a:ext cx="312692" cy="219617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DB064EC0-828D-1784-F6B4-0A9914CF566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12047" y="4466902"/>
              <a:ext cx="222754" cy="30955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" name="Group 29">
            <a:extLst>
              <a:ext uri="{FF2B5EF4-FFF2-40B4-BE49-F238E27FC236}">
                <a16:creationId xmlns:a16="http://schemas.microsoft.com/office/drawing/2014/main" id="{EB234561-11AC-8ED0-5F47-4FACD2BE8F70}"/>
              </a:ext>
            </a:extLst>
          </p:cNvPr>
          <p:cNvGrpSpPr/>
          <p:nvPr/>
        </p:nvGrpSpPr>
        <p:grpSpPr>
          <a:xfrm>
            <a:off x="2918448" y="0"/>
            <a:ext cx="851340" cy="2391914"/>
            <a:chOff x="9427175" y="0"/>
            <a:chExt cx="851340" cy="2391914"/>
          </a:xfrm>
          <a:solidFill>
            <a:schemeClr val="tx1"/>
          </a:solidFill>
        </p:grpSpPr>
        <p:grpSp>
          <p:nvGrpSpPr>
            <p:cNvPr id="67" name="Group 124">
              <a:extLst>
                <a:ext uri="{FF2B5EF4-FFF2-40B4-BE49-F238E27FC236}">
                  <a16:creationId xmlns:a16="http://schemas.microsoft.com/office/drawing/2014/main" id="{C3240273-54F4-EE82-A20A-E9F46CBD2D7E}"/>
                </a:ext>
              </a:extLst>
            </p:cNvPr>
            <p:cNvGrpSpPr/>
            <p:nvPr/>
          </p:nvGrpSpPr>
          <p:grpSpPr>
            <a:xfrm>
              <a:off x="9427175" y="976913"/>
              <a:ext cx="851340" cy="1415001"/>
              <a:chOff x="10268256" y="991107"/>
              <a:chExt cx="1077358" cy="1790663"/>
            </a:xfrm>
            <a:grpFill/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7D37AB16-FE0B-9B85-1CE6-021D07DB6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268256" y="991107"/>
                <a:ext cx="1077358" cy="1790663"/>
              </a:xfrm>
              <a:custGeom>
                <a:avLst/>
                <a:gdLst>
                  <a:gd name="T0" fmla="*/ 674 w 750"/>
                  <a:gd name="T1" fmla="*/ 602 h 1237"/>
                  <a:gd name="T2" fmla="*/ 750 w 750"/>
                  <a:gd name="T3" fmla="*/ 376 h 1237"/>
                  <a:gd name="T4" fmla="*/ 638 w 750"/>
                  <a:gd name="T5" fmla="*/ 110 h 1237"/>
                  <a:gd name="T6" fmla="*/ 370 w 750"/>
                  <a:gd name="T7" fmla="*/ 2 h 1237"/>
                  <a:gd name="T8" fmla="*/ 110 w 750"/>
                  <a:gd name="T9" fmla="*/ 112 h 1237"/>
                  <a:gd name="T10" fmla="*/ 1 w 750"/>
                  <a:gd name="T11" fmla="*/ 373 h 1237"/>
                  <a:gd name="T12" fmla="*/ 77 w 750"/>
                  <a:gd name="T13" fmla="*/ 603 h 1237"/>
                  <a:gd name="T14" fmla="*/ 205 w 750"/>
                  <a:gd name="T15" fmla="*/ 976 h 1237"/>
                  <a:gd name="T16" fmla="*/ 205 w 750"/>
                  <a:gd name="T17" fmla="*/ 1120 h 1237"/>
                  <a:gd name="T18" fmla="*/ 321 w 750"/>
                  <a:gd name="T19" fmla="*/ 1237 h 1237"/>
                  <a:gd name="T20" fmla="*/ 430 w 750"/>
                  <a:gd name="T21" fmla="*/ 1237 h 1237"/>
                  <a:gd name="T22" fmla="*/ 546 w 750"/>
                  <a:gd name="T23" fmla="*/ 1120 h 1237"/>
                  <a:gd name="T24" fmla="*/ 546 w 750"/>
                  <a:gd name="T25" fmla="*/ 976 h 1237"/>
                  <a:gd name="T26" fmla="*/ 674 w 750"/>
                  <a:gd name="T27" fmla="*/ 602 h 1237"/>
                  <a:gd name="T28" fmla="*/ 116 w 750"/>
                  <a:gd name="T29" fmla="*/ 574 h 1237"/>
                  <a:gd name="T30" fmla="*/ 49 w 750"/>
                  <a:gd name="T31" fmla="*/ 373 h 1237"/>
                  <a:gd name="T32" fmla="*/ 371 w 750"/>
                  <a:gd name="T33" fmla="*/ 50 h 1237"/>
                  <a:gd name="T34" fmla="*/ 605 w 750"/>
                  <a:gd name="T35" fmla="*/ 144 h 1237"/>
                  <a:gd name="T36" fmla="*/ 702 w 750"/>
                  <a:gd name="T37" fmla="*/ 376 h 1237"/>
                  <a:gd name="T38" fmla="*/ 636 w 750"/>
                  <a:gd name="T39" fmla="*/ 573 h 1237"/>
                  <a:gd name="T40" fmla="*/ 498 w 750"/>
                  <a:gd name="T41" fmla="*/ 967 h 1237"/>
                  <a:gd name="T42" fmla="*/ 253 w 750"/>
                  <a:gd name="T43" fmla="*/ 967 h 1237"/>
                  <a:gd name="T44" fmla="*/ 116 w 750"/>
                  <a:gd name="T45" fmla="*/ 574 h 1237"/>
                  <a:gd name="T46" fmla="*/ 253 w 750"/>
                  <a:gd name="T47" fmla="*/ 1104 h 1237"/>
                  <a:gd name="T48" fmla="*/ 253 w 750"/>
                  <a:gd name="T49" fmla="*/ 1085 h 1237"/>
                  <a:gd name="T50" fmla="*/ 498 w 750"/>
                  <a:gd name="T51" fmla="*/ 1113 h 1237"/>
                  <a:gd name="T52" fmla="*/ 498 w 750"/>
                  <a:gd name="T53" fmla="*/ 1120 h 1237"/>
                  <a:gd name="T54" fmla="*/ 497 w 750"/>
                  <a:gd name="T55" fmla="*/ 1132 h 1237"/>
                  <a:gd name="T56" fmla="*/ 253 w 750"/>
                  <a:gd name="T57" fmla="*/ 1104 h 1237"/>
                  <a:gd name="T58" fmla="*/ 253 w 750"/>
                  <a:gd name="T59" fmla="*/ 1036 h 1237"/>
                  <a:gd name="T60" fmla="*/ 253 w 750"/>
                  <a:gd name="T61" fmla="*/ 1015 h 1237"/>
                  <a:gd name="T62" fmla="*/ 498 w 750"/>
                  <a:gd name="T63" fmla="*/ 1015 h 1237"/>
                  <a:gd name="T64" fmla="*/ 498 w 750"/>
                  <a:gd name="T65" fmla="*/ 1064 h 1237"/>
                  <a:gd name="T66" fmla="*/ 253 w 750"/>
                  <a:gd name="T67" fmla="*/ 1036 h 1237"/>
                  <a:gd name="T68" fmla="*/ 321 w 750"/>
                  <a:gd name="T69" fmla="*/ 1189 h 1237"/>
                  <a:gd name="T70" fmla="*/ 262 w 750"/>
                  <a:gd name="T71" fmla="*/ 1153 h 1237"/>
                  <a:gd name="T72" fmla="*/ 468 w 750"/>
                  <a:gd name="T73" fmla="*/ 1177 h 1237"/>
                  <a:gd name="T74" fmla="*/ 430 w 750"/>
                  <a:gd name="T75" fmla="*/ 1189 h 1237"/>
                  <a:gd name="T76" fmla="*/ 321 w 750"/>
                  <a:gd name="T77" fmla="*/ 1189 h 1237"/>
                  <a:gd name="T78" fmla="*/ 321 w 750"/>
                  <a:gd name="T79" fmla="*/ 1189 h 1237"/>
                  <a:gd name="T80" fmla="*/ 321 w 750"/>
                  <a:gd name="T81" fmla="*/ 118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50" h="1237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007A7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0D1259F3-6203-367C-D719-E40FCAC701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1144278" y="2144889"/>
                <a:ext cx="76425" cy="129842"/>
              </a:xfrm>
              <a:custGeom>
                <a:avLst/>
                <a:gdLst>
                  <a:gd name="T0" fmla="*/ 51 w 53"/>
                  <a:gd name="T1" fmla="*/ 62 h 90"/>
                  <a:gd name="T2" fmla="*/ 48 w 53"/>
                  <a:gd name="T3" fmla="*/ 24 h 90"/>
                  <a:gd name="T4" fmla="*/ 25 w 53"/>
                  <a:gd name="T5" fmla="*/ 0 h 90"/>
                  <a:gd name="T6" fmla="*/ 0 w 53"/>
                  <a:gd name="T7" fmla="*/ 23 h 90"/>
                  <a:gd name="T8" fmla="*/ 4 w 53"/>
                  <a:gd name="T9" fmla="*/ 69 h 90"/>
                  <a:gd name="T10" fmla="*/ 27 w 53"/>
                  <a:gd name="T11" fmla="*/ 90 h 90"/>
                  <a:gd name="T12" fmla="*/ 31 w 53"/>
                  <a:gd name="T13" fmla="*/ 90 h 90"/>
                  <a:gd name="T14" fmla="*/ 51 w 53"/>
                  <a:gd name="T15" fmla="*/ 62 h 90"/>
                  <a:gd name="T16" fmla="*/ 51 w 53"/>
                  <a:gd name="T17" fmla="*/ 62 h 90"/>
                  <a:gd name="T18" fmla="*/ 51 w 53"/>
                  <a:gd name="T19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90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186931B7-B446-6F06-570D-21C99751B0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905961" y="1656750"/>
                <a:ext cx="276940" cy="444584"/>
              </a:xfrm>
              <a:custGeom>
                <a:avLst/>
                <a:gdLst>
                  <a:gd name="T0" fmla="*/ 166 w 193"/>
                  <a:gd name="T1" fmla="*/ 307 h 307"/>
                  <a:gd name="T2" fmla="*/ 174 w 193"/>
                  <a:gd name="T3" fmla="*/ 306 h 307"/>
                  <a:gd name="T4" fmla="*/ 189 w 193"/>
                  <a:gd name="T5" fmla="*/ 275 h 307"/>
                  <a:gd name="T6" fmla="*/ 71 w 193"/>
                  <a:gd name="T7" fmla="*/ 51 h 307"/>
                  <a:gd name="T8" fmla="*/ 49 w 193"/>
                  <a:gd name="T9" fmla="*/ 16 h 307"/>
                  <a:gd name="T10" fmla="*/ 16 w 193"/>
                  <a:gd name="T11" fmla="*/ 6 h 307"/>
                  <a:gd name="T12" fmla="*/ 6 w 193"/>
                  <a:gd name="T13" fmla="*/ 38 h 307"/>
                  <a:gd name="T14" fmla="*/ 33 w 193"/>
                  <a:gd name="T15" fmla="*/ 80 h 307"/>
                  <a:gd name="T16" fmla="*/ 143 w 193"/>
                  <a:gd name="T17" fmla="*/ 290 h 307"/>
                  <a:gd name="T18" fmla="*/ 166 w 193"/>
                  <a:gd name="T19" fmla="*/ 307 h 307"/>
                  <a:gd name="T20" fmla="*/ 166 w 193"/>
                  <a:gd name="T21" fmla="*/ 307 h 307"/>
                  <a:gd name="T22" fmla="*/ 166 w 193"/>
                  <a:gd name="T2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3" h="307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47792719-B385-84B5-9B29-27405E3366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418642" y="1972315"/>
                <a:ext cx="124090" cy="153674"/>
              </a:xfrm>
              <a:custGeom>
                <a:avLst/>
                <a:gdLst>
                  <a:gd name="T0" fmla="*/ 69 w 86"/>
                  <a:gd name="T1" fmla="*/ 5 h 106"/>
                  <a:gd name="T2" fmla="*/ 37 w 86"/>
                  <a:gd name="T3" fmla="*/ 18 h 106"/>
                  <a:gd name="T4" fmla="*/ 8 w 86"/>
                  <a:gd name="T5" fmla="*/ 68 h 106"/>
                  <a:gd name="T6" fmla="*/ 12 w 86"/>
                  <a:gd name="T7" fmla="*/ 102 h 106"/>
                  <a:gd name="T8" fmla="*/ 27 w 86"/>
                  <a:gd name="T9" fmla="*/ 106 h 106"/>
                  <a:gd name="T10" fmla="*/ 46 w 86"/>
                  <a:gd name="T11" fmla="*/ 97 h 106"/>
                  <a:gd name="T12" fmla="*/ 81 w 86"/>
                  <a:gd name="T13" fmla="*/ 37 h 106"/>
                  <a:gd name="T14" fmla="*/ 69 w 86"/>
                  <a:gd name="T15" fmla="*/ 5 h 106"/>
                  <a:gd name="T16" fmla="*/ 69 w 86"/>
                  <a:gd name="T17" fmla="*/ 5 h 106"/>
                  <a:gd name="T18" fmla="*/ 69 w 86"/>
                  <a:gd name="T19" fmla="*/ 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0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FD00BA5C-4404-D256-B5ED-75009B8C4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>
                <a:off x="10393167" y="2166256"/>
                <a:ext cx="447872" cy="488139"/>
              </a:xfrm>
              <a:custGeom>
                <a:avLst/>
                <a:gdLst>
                  <a:gd name="T0" fmla="*/ 24 w 312"/>
                  <a:gd name="T1" fmla="*/ 48 h 337"/>
                  <a:gd name="T2" fmla="*/ 264 w 312"/>
                  <a:gd name="T3" fmla="*/ 288 h 337"/>
                  <a:gd name="T4" fmla="*/ 263 w 312"/>
                  <a:gd name="T5" fmla="*/ 311 h 337"/>
                  <a:gd name="T6" fmla="*/ 285 w 312"/>
                  <a:gd name="T7" fmla="*/ 337 h 337"/>
                  <a:gd name="T8" fmla="*/ 287 w 312"/>
                  <a:gd name="T9" fmla="*/ 337 h 337"/>
                  <a:gd name="T10" fmla="*/ 311 w 312"/>
                  <a:gd name="T11" fmla="*/ 315 h 337"/>
                  <a:gd name="T12" fmla="*/ 312 w 312"/>
                  <a:gd name="T13" fmla="*/ 288 h 337"/>
                  <a:gd name="T14" fmla="*/ 24 w 312"/>
                  <a:gd name="T15" fmla="*/ 0 h 337"/>
                  <a:gd name="T16" fmla="*/ 0 w 312"/>
                  <a:gd name="T17" fmla="*/ 24 h 337"/>
                  <a:gd name="T18" fmla="*/ 24 w 312"/>
                  <a:gd name="T19" fmla="*/ 48 h 337"/>
                  <a:gd name="T20" fmla="*/ 24 w 312"/>
                  <a:gd name="T21" fmla="*/ 48 h 337"/>
                  <a:gd name="T22" fmla="*/ 24 w 312"/>
                  <a:gd name="T23" fmla="*/ 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37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8" name="Straight Connector 136">
              <a:extLst>
                <a:ext uri="{FF2B5EF4-FFF2-40B4-BE49-F238E27FC236}">
                  <a16:creationId xmlns:a16="http://schemas.microsoft.com/office/drawing/2014/main" id="{3A6B1A09-86C7-2E61-2478-48163FEE9497}"/>
                </a:ext>
              </a:extLst>
            </p:cNvPr>
            <p:cNvCxnSpPr>
              <a:cxnSpLocks/>
            </p:cNvCxnSpPr>
            <p:nvPr/>
          </p:nvCxnSpPr>
          <p:spPr>
            <a:xfrm>
              <a:off x="9852845" y="0"/>
              <a:ext cx="12817" cy="1017849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 5">
            <a:extLst>
              <a:ext uri="{FF2B5EF4-FFF2-40B4-BE49-F238E27FC236}">
                <a16:creationId xmlns:a16="http://schemas.microsoft.com/office/drawing/2014/main" id="{51CE74CF-0E97-044F-017E-B23324F4325C}"/>
              </a:ext>
            </a:extLst>
          </p:cNvPr>
          <p:cNvSpPr>
            <a:spLocks/>
          </p:cNvSpPr>
          <p:nvPr/>
        </p:nvSpPr>
        <p:spPr bwMode="auto">
          <a:xfrm rot="19842184" flipV="1">
            <a:off x="7808594" y="3896780"/>
            <a:ext cx="2748923" cy="1255667"/>
          </a:xfrm>
          <a:custGeom>
            <a:avLst/>
            <a:gdLst>
              <a:gd name="T0" fmla="*/ 491 w 741"/>
              <a:gd name="T1" fmla="*/ 218 h 288"/>
              <a:gd name="T2" fmla="*/ 535 w 741"/>
              <a:gd name="T3" fmla="*/ 180 h 288"/>
              <a:gd name="T4" fmla="*/ 0 w 741"/>
              <a:gd name="T5" fmla="*/ 122 h 288"/>
              <a:gd name="T6" fmla="*/ 89 w 741"/>
              <a:gd name="T7" fmla="*/ 73 h 288"/>
              <a:gd name="T8" fmla="*/ 602 w 741"/>
              <a:gd name="T9" fmla="*/ 85 h 288"/>
              <a:gd name="T10" fmla="*/ 637 w 741"/>
              <a:gd name="T11" fmla="*/ 79 h 288"/>
              <a:gd name="T12" fmla="*/ 671 w 741"/>
              <a:gd name="T13" fmla="*/ 38 h 288"/>
              <a:gd name="T14" fmla="*/ 679 w 741"/>
              <a:gd name="T15" fmla="*/ 43 h 288"/>
              <a:gd name="T16" fmla="*/ 741 w 741"/>
              <a:gd name="T17" fmla="*/ 288 h 288"/>
              <a:gd name="T18" fmla="*/ 491 w 741"/>
              <a:gd name="T19" fmla="*/ 21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1" h="288">
                <a:moveTo>
                  <a:pt x="491" y="218"/>
                </a:moveTo>
                <a:cubicBezTo>
                  <a:pt x="508" y="203"/>
                  <a:pt x="522" y="192"/>
                  <a:pt x="535" y="180"/>
                </a:cubicBezTo>
                <a:cubicBezTo>
                  <a:pt x="458" y="108"/>
                  <a:pt x="235" y="21"/>
                  <a:pt x="0" y="122"/>
                </a:cubicBezTo>
                <a:cubicBezTo>
                  <a:pt x="30" y="105"/>
                  <a:pt x="58" y="86"/>
                  <a:pt x="89" y="73"/>
                </a:cubicBezTo>
                <a:cubicBezTo>
                  <a:pt x="262" y="0"/>
                  <a:pt x="433" y="5"/>
                  <a:pt x="602" y="85"/>
                </a:cubicBezTo>
                <a:cubicBezTo>
                  <a:pt x="617" y="93"/>
                  <a:pt x="627" y="92"/>
                  <a:pt x="637" y="79"/>
                </a:cubicBezTo>
                <a:cubicBezTo>
                  <a:pt x="648" y="65"/>
                  <a:pt x="660" y="52"/>
                  <a:pt x="671" y="38"/>
                </a:cubicBezTo>
                <a:cubicBezTo>
                  <a:pt x="674" y="40"/>
                  <a:pt x="676" y="41"/>
                  <a:pt x="679" y="43"/>
                </a:cubicBezTo>
                <a:cubicBezTo>
                  <a:pt x="699" y="123"/>
                  <a:pt x="719" y="203"/>
                  <a:pt x="741" y="288"/>
                </a:cubicBezTo>
                <a:cubicBezTo>
                  <a:pt x="657" y="265"/>
                  <a:pt x="577" y="242"/>
                  <a:pt x="491" y="2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2BCDF5-DD3B-8849-C28A-31ECB575886A}"/>
              </a:ext>
            </a:extLst>
          </p:cNvPr>
          <p:cNvSpPr txBox="1"/>
          <p:nvPr/>
        </p:nvSpPr>
        <p:spPr>
          <a:xfrm>
            <a:off x="7820659" y="2012572"/>
            <a:ext cx="403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282F39"/>
                </a:solidFill>
                <a:latin typeface="Noto Sans Disp ExtBd" panose="020B0902040504020204" pitchFamily="34"/>
              </a:rPr>
              <a:t>QUERY</a:t>
            </a:r>
            <a:r>
              <a:rPr lang="it-IT" sz="3200" b="1" dirty="0">
                <a:solidFill>
                  <a:srgbClr val="282F39"/>
                </a:solidFill>
                <a:latin typeface="Noto Sans Disp ExtBd" panose="020B0902040504020204" pitchFamily="34"/>
              </a:rPr>
              <a:t> GEOSPAZIALI</a:t>
            </a:r>
          </a:p>
        </p:txBody>
      </p:sp>
    </p:spTree>
    <p:extLst>
      <p:ext uri="{BB962C8B-B14F-4D97-AF65-F5344CB8AC3E}">
        <p14:creationId xmlns:p14="http://schemas.microsoft.com/office/powerpoint/2010/main" val="1466633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2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069B2CB8-36F1-4819-A154-7C84E4BC8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" y="86180"/>
            <a:ext cx="699052" cy="698375"/>
          </a:xfrm>
          <a:prstGeom prst="rect">
            <a:avLst/>
          </a:prstGeom>
        </p:spPr>
      </p:pic>
      <p:sp>
        <p:nvSpPr>
          <p:cNvPr id="35" name="TextBox 4">
            <a:extLst>
              <a:ext uri="{FF2B5EF4-FFF2-40B4-BE49-F238E27FC236}">
                <a16:creationId xmlns:a16="http://schemas.microsoft.com/office/drawing/2014/main" id="{D8AE6B62-2C85-31CA-C457-634E5AAE744D}"/>
              </a:ext>
            </a:extLst>
          </p:cNvPr>
          <p:cNvSpPr txBox="1"/>
          <p:nvPr/>
        </p:nvSpPr>
        <p:spPr>
          <a:xfrm>
            <a:off x="2469515" y="365363"/>
            <a:ext cx="7740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REQUISITI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1DF847B-8B4C-8EF6-9609-B24F1081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54" y="1983948"/>
            <a:ext cx="5788471" cy="3695034"/>
          </a:xfrm>
          <a:prstGeom prst="rect">
            <a:avLst/>
          </a:prstGeom>
        </p:spPr>
      </p:pic>
      <p:sp>
        <p:nvSpPr>
          <p:cNvPr id="15" name="TextBox 31">
            <a:extLst>
              <a:ext uri="{FF2B5EF4-FFF2-40B4-BE49-F238E27FC236}">
                <a16:creationId xmlns:a16="http://schemas.microsoft.com/office/drawing/2014/main" id="{4D174F4E-FAE5-CDAA-3966-8F0EB27A2C34}"/>
              </a:ext>
            </a:extLst>
          </p:cNvPr>
          <p:cNvSpPr txBox="1"/>
          <p:nvPr/>
        </p:nvSpPr>
        <p:spPr>
          <a:xfrm>
            <a:off x="8300289" y="3050943"/>
            <a:ext cx="17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Inserimenti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6" name="Oval 32">
            <a:extLst>
              <a:ext uri="{FF2B5EF4-FFF2-40B4-BE49-F238E27FC236}">
                <a16:creationId xmlns:a16="http://schemas.microsoft.com/office/drawing/2014/main" id="{74C67031-7B69-5723-A25B-8F9DEE4E9FF4}"/>
              </a:ext>
            </a:extLst>
          </p:cNvPr>
          <p:cNvSpPr/>
          <p:nvPr/>
        </p:nvSpPr>
        <p:spPr>
          <a:xfrm>
            <a:off x="7924052" y="2995577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33">
            <a:extLst>
              <a:ext uri="{FF2B5EF4-FFF2-40B4-BE49-F238E27FC236}">
                <a16:creationId xmlns:a16="http://schemas.microsoft.com/office/drawing/2014/main" id="{851E6B8B-A856-1C91-FF24-36815B2FAA92}"/>
              </a:ext>
            </a:extLst>
          </p:cNvPr>
          <p:cNvSpPr/>
          <p:nvPr/>
        </p:nvSpPr>
        <p:spPr>
          <a:xfrm>
            <a:off x="7944039" y="3831465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34">
            <a:extLst>
              <a:ext uri="{FF2B5EF4-FFF2-40B4-BE49-F238E27FC236}">
                <a16:creationId xmlns:a16="http://schemas.microsoft.com/office/drawing/2014/main" id="{FB05CC4E-503F-4D2F-EAA7-97A2073E09D0}"/>
              </a:ext>
            </a:extLst>
          </p:cNvPr>
          <p:cNvSpPr/>
          <p:nvPr/>
        </p:nvSpPr>
        <p:spPr>
          <a:xfrm>
            <a:off x="7936986" y="4615455"/>
            <a:ext cx="506366" cy="506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37">
            <a:extLst>
              <a:ext uri="{FF2B5EF4-FFF2-40B4-BE49-F238E27FC236}">
                <a16:creationId xmlns:a16="http://schemas.microsoft.com/office/drawing/2014/main" id="{B428FD1D-D3E2-099D-4F9C-A90F39FA2099}"/>
              </a:ext>
            </a:extLst>
          </p:cNvPr>
          <p:cNvSpPr txBox="1"/>
          <p:nvPr/>
        </p:nvSpPr>
        <p:spPr>
          <a:xfrm>
            <a:off x="8430418" y="3884593"/>
            <a:ext cx="1901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Cancellazioni</a:t>
            </a:r>
            <a:endParaRPr lang="en-GB" sz="2000" b="1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  <p:sp>
        <p:nvSpPr>
          <p:cNvPr id="20" name="TextBox 40">
            <a:extLst>
              <a:ext uri="{FF2B5EF4-FFF2-40B4-BE49-F238E27FC236}">
                <a16:creationId xmlns:a16="http://schemas.microsoft.com/office/drawing/2014/main" id="{BC5CB69D-428E-E909-FE32-EAD212761FF9}"/>
              </a:ext>
            </a:extLst>
          </p:cNvPr>
          <p:cNvSpPr txBox="1"/>
          <p:nvPr/>
        </p:nvSpPr>
        <p:spPr>
          <a:xfrm>
            <a:off x="8430418" y="4668583"/>
            <a:ext cx="212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Aggiornamenti</a:t>
            </a:r>
            <a:endParaRPr lang="en-GB" sz="2000" b="1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  <p:sp>
        <p:nvSpPr>
          <p:cNvPr id="21" name="Oval 34">
            <a:extLst>
              <a:ext uri="{FF2B5EF4-FFF2-40B4-BE49-F238E27FC236}">
                <a16:creationId xmlns:a16="http://schemas.microsoft.com/office/drawing/2014/main" id="{AB6DDF1E-350A-C3B8-88E0-503DEECA283A}"/>
              </a:ext>
            </a:extLst>
          </p:cNvPr>
          <p:cNvSpPr/>
          <p:nvPr/>
        </p:nvSpPr>
        <p:spPr>
          <a:xfrm>
            <a:off x="7924052" y="2215055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" name="TextBox 40">
            <a:extLst>
              <a:ext uri="{FF2B5EF4-FFF2-40B4-BE49-F238E27FC236}">
                <a16:creationId xmlns:a16="http://schemas.microsoft.com/office/drawing/2014/main" id="{B6DF3AFD-AEF9-E1D6-1BA1-AF0C41D38F3C}"/>
              </a:ext>
            </a:extLst>
          </p:cNvPr>
          <p:cNvSpPr txBox="1"/>
          <p:nvPr/>
        </p:nvSpPr>
        <p:spPr>
          <a:xfrm>
            <a:off x="8430418" y="2268183"/>
            <a:ext cx="280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282F39"/>
                </a:solidFill>
                <a:latin typeface="Open Sans" panose="020B0606030504020204" pitchFamily="34" charset="0"/>
              </a:rPr>
              <a:t>Query </a:t>
            </a:r>
            <a:r>
              <a:rPr lang="en-US" sz="2000" b="1" dirty="0" err="1">
                <a:solidFill>
                  <a:srgbClr val="282F39"/>
                </a:solidFill>
                <a:latin typeface="Open Sans" panose="020B0606030504020204" pitchFamily="34" charset="0"/>
              </a:rPr>
              <a:t>parametriche</a:t>
            </a:r>
            <a:endParaRPr lang="en-GB" sz="2000" b="1" dirty="0">
              <a:solidFill>
                <a:srgbClr val="282F39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952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000" b="1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CONNESSIONE E INDICI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15020138-78D6-3913-9949-AAFBC6BEA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8860" t="16947" r="15970" b="40582"/>
          <a:stretch/>
        </p:blipFill>
        <p:spPr>
          <a:xfrm>
            <a:off x="1202042" y="2511694"/>
            <a:ext cx="9783317" cy="358635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305153F-091E-4A54-AFAF-F4227750E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66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000" b="1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QUERY PARAMETRICHE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305153F-091E-4A54-AFAF-F4227750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9B0F5A-9C9A-4964-BB49-FC5F53DE2D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297" t="29979" r="37343" b="38050"/>
          <a:stretch/>
        </p:blipFill>
        <p:spPr>
          <a:xfrm>
            <a:off x="462924" y="2084546"/>
            <a:ext cx="5630777" cy="23354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8A04C0-6123-6BDA-C9BC-C63B27DDE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661" t="19547" r="15679" b="37735"/>
          <a:stretch/>
        </p:blipFill>
        <p:spPr>
          <a:xfrm>
            <a:off x="4870668" y="3865442"/>
            <a:ext cx="6677853" cy="24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705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000" b="1" dirty="0">
                <a:solidFill>
                  <a:srgbClr val="282F39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OPERAZIONI CRUD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3305153F-091E-4A54-AFAF-F4227750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8" y="119409"/>
            <a:ext cx="699052" cy="6983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10D747F-6307-ECCC-19D0-44FF7F15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922" t="40694" r="41797" b="47489"/>
          <a:stretch/>
        </p:blipFill>
        <p:spPr>
          <a:xfrm>
            <a:off x="754291" y="5364590"/>
            <a:ext cx="4808679" cy="8349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FEC4A2-3692-D96D-2865-7ABFB05253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469" t="36100" r="9375" b="24568"/>
          <a:stretch/>
        </p:blipFill>
        <p:spPr>
          <a:xfrm>
            <a:off x="754291" y="2080307"/>
            <a:ext cx="8553450" cy="269738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74D07B-E61D-D9DE-8A22-B4D3E9380F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1016" t="30396" r="40156" b="29205"/>
          <a:stretch/>
        </p:blipFill>
        <p:spPr>
          <a:xfrm>
            <a:off x="6706357" y="3428999"/>
            <a:ext cx="4733925" cy="27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0297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894</Words>
  <Application>Microsoft Office PowerPoint</Application>
  <PresentationFormat>Widescreen</PresentationFormat>
  <Paragraphs>120</Paragraphs>
  <Slides>11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Noto Sans</vt:lpstr>
      <vt:lpstr>Noto Sans Disp ExtBd</vt:lpstr>
      <vt:lpstr>Noto Sans Disp SemCond SemBd</vt:lpstr>
      <vt:lpstr>Open Sans</vt:lpstr>
      <vt:lpstr>Office Theme</vt:lpstr>
      <vt:lpstr>1_Office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COSTANTE</dc:creator>
  <cp:lastModifiedBy>marco costante</cp:lastModifiedBy>
  <cp:revision>150</cp:revision>
  <dcterms:created xsi:type="dcterms:W3CDTF">2021-11-23T19:32:40Z</dcterms:created>
  <dcterms:modified xsi:type="dcterms:W3CDTF">2022-09-15T13:58:27Z</dcterms:modified>
</cp:coreProperties>
</file>